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1"/>
    <p:sldMasterId id="2147483648" r:id="rId2"/>
    <p:sldMasterId id="2147483660" r:id="rId3"/>
  </p:sldMasterIdLst>
  <p:notesMasterIdLst>
    <p:notesMasterId r:id="rId23"/>
  </p:notesMasterIdLst>
  <p:sldIdLst>
    <p:sldId id="256" r:id="rId4"/>
    <p:sldId id="267" r:id="rId5"/>
    <p:sldId id="307" r:id="rId6"/>
    <p:sldId id="312" r:id="rId7"/>
    <p:sldId id="300" r:id="rId8"/>
    <p:sldId id="308" r:id="rId9"/>
    <p:sldId id="310" r:id="rId10"/>
    <p:sldId id="317" r:id="rId11"/>
    <p:sldId id="302" r:id="rId12"/>
    <p:sldId id="309" r:id="rId13"/>
    <p:sldId id="279" r:id="rId14"/>
    <p:sldId id="277" r:id="rId15"/>
    <p:sldId id="299" r:id="rId16"/>
    <p:sldId id="305" r:id="rId17"/>
    <p:sldId id="315" r:id="rId18"/>
    <p:sldId id="314" r:id="rId19"/>
    <p:sldId id="306" r:id="rId20"/>
    <p:sldId id="294" r:id="rId21"/>
    <p:sldId id="30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31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652" autoAdjust="0"/>
    <p:restoredTop sz="72428" autoAdjust="0"/>
  </p:normalViewPr>
  <p:slideViewPr>
    <p:cSldViewPr snapToGrid="0">
      <p:cViewPr varScale="1">
        <p:scale>
          <a:sx n="80" d="100"/>
          <a:sy n="80" d="100"/>
        </p:scale>
        <p:origin x="141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4" Type="http://schemas.openxmlformats.org/officeDocument/2006/relationships/image" Target="../media/image9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4" Type="http://schemas.openxmlformats.org/officeDocument/2006/relationships/image" Target="../media/image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D06808-AF60-40B3-AF36-FF36A5C12820}" type="doc">
      <dgm:prSet loTypeId="urn:microsoft.com/office/officeart/2018/2/layout/IconLabelDescription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F1D5A51F-32F3-4697-881E-AB9BC5F4C76F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>
              <a:latin typeface="Georgia" panose="02040502050405020303" pitchFamily="18" charset="0"/>
            </a:rPr>
            <a:t>Supplementary</a:t>
          </a:r>
        </a:p>
      </dgm:t>
    </dgm:pt>
    <dgm:pt modelId="{424C13FC-5E59-4EBA-B1B3-ECB2D9D17030}" type="parTrans" cxnId="{C12CDE23-0810-4DEA-91B5-6EA0534E7961}">
      <dgm:prSet/>
      <dgm:spPr/>
      <dgm:t>
        <a:bodyPr/>
        <a:lstStyle/>
        <a:p>
          <a:endParaRPr lang="en-US"/>
        </a:p>
      </dgm:t>
    </dgm:pt>
    <dgm:pt modelId="{413C7662-1C92-444F-A146-2A5F93C825E5}" type="sibTrans" cxnId="{C12CDE23-0810-4DEA-91B5-6EA0534E7961}">
      <dgm:prSet/>
      <dgm:spPr/>
      <dgm:t>
        <a:bodyPr/>
        <a:lstStyle/>
        <a:p>
          <a:endParaRPr lang="en-US"/>
        </a:p>
      </dgm:t>
    </dgm:pt>
    <dgm:pt modelId="{7F653D12-4843-47B8-B59D-8BF6A4A84E80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>
              <a:latin typeface="Georgia" panose="02040502050405020303" pitchFamily="18" charset="0"/>
            </a:rPr>
            <a:t>Project Involvements</a:t>
          </a:r>
        </a:p>
      </dgm:t>
    </dgm:pt>
    <dgm:pt modelId="{63C659D9-EDD2-48BE-B7C8-AB21C02AB8C5}" type="parTrans" cxnId="{9CA3DE2C-D0C1-4931-B11D-48DC59F1AC21}">
      <dgm:prSet/>
      <dgm:spPr/>
      <dgm:t>
        <a:bodyPr/>
        <a:lstStyle/>
        <a:p>
          <a:endParaRPr lang="en-US"/>
        </a:p>
      </dgm:t>
    </dgm:pt>
    <dgm:pt modelId="{F1F90C94-2EDC-4E2F-AF74-51DD9FE3EA95}" type="sibTrans" cxnId="{9CA3DE2C-D0C1-4931-B11D-48DC59F1AC21}">
      <dgm:prSet/>
      <dgm:spPr/>
      <dgm:t>
        <a:bodyPr/>
        <a:lstStyle/>
        <a:p>
          <a:endParaRPr lang="en-US"/>
        </a:p>
      </dgm:t>
    </dgm:pt>
    <dgm:pt modelId="{CA5B355B-54B2-4CD3-87D4-80AEAE7AB9D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>
              <a:latin typeface="Georgia" panose="02040502050405020303" pitchFamily="18" charset="0"/>
            </a:rPr>
            <a:t>Project Descriptions</a:t>
          </a:r>
        </a:p>
      </dgm:t>
    </dgm:pt>
    <dgm:pt modelId="{FD545E4C-E0DD-4056-9D05-36428E449BAA}" type="parTrans" cxnId="{276D4DEB-112F-4C4A-A986-2D8AB6ADD708}">
      <dgm:prSet/>
      <dgm:spPr/>
      <dgm:t>
        <a:bodyPr/>
        <a:lstStyle/>
        <a:p>
          <a:endParaRPr lang="en-US"/>
        </a:p>
      </dgm:t>
    </dgm:pt>
    <dgm:pt modelId="{B98797C9-8602-4B2D-BCFE-DB559F62B7DE}" type="sibTrans" cxnId="{276D4DEB-112F-4C4A-A986-2D8AB6ADD708}">
      <dgm:prSet/>
      <dgm:spPr/>
      <dgm:t>
        <a:bodyPr/>
        <a:lstStyle/>
        <a:p>
          <a:endParaRPr lang="en-US"/>
        </a:p>
      </dgm:t>
    </dgm:pt>
    <dgm:pt modelId="{90D989D3-FF01-437A-B10A-F24624425B5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>
              <a:latin typeface="Georgia" panose="02040502050405020303" pitchFamily="18" charset="0"/>
            </a:rPr>
            <a:t>Methodology</a:t>
          </a:r>
        </a:p>
      </dgm:t>
    </dgm:pt>
    <dgm:pt modelId="{24BD93C5-598C-4C9B-9FB1-D886C0516A46}" type="parTrans" cxnId="{2CAA8BD3-F3ED-4171-86F4-36EFFCE10B28}">
      <dgm:prSet/>
      <dgm:spPr/>
      <dgm:t>
        <a:bodyPr/>
        <a:lstStyle/>
        <a:p>
          <a:endParaRPr lang="en-US"/>
        </a:p>
      </dgm:t>
    </dgm:pt>
    <dgm:pt modelId="{78AF84F8-C245-47D2-BB65-7F24407B0868}" type="sibTrans" cxnId="{2CAA8BD3-F3ED-4171-86F4-36EFFCE10B28}">
      <dgm:prSet/>
      <dgm:spPr/>
      <dgm:t>
        <a:bodyPr/>
        <a:lstStyle/>
        <a:p>
          <a:endParaRPr lang="en-US"/>
        </a:p>
      </dgm:t>
    </dgm:pt>
    <dgm:pt modelId="{988A17E4-F4C9-4FDA-B04B-6739E3D08F3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>
              <a:latin typeface="Georgia" panose="02040502050405020303" pitchFamily="18" charset="0"/>
            </a:rPr>
            <a:t>Results</a:t>
          </a:r>
        </a:p>
      </dgm:t>
    </dgm:pt>
    <dgm:pt modelId="{A0F84752-FEF0-44B0-AC53-7C29BF7AF5B2}" type="parTrans" cxnId="{51F10337-0CFD-4EB3-A362-ACCAF5576DA0}">
      <dgm:prSet/>
      <dgm:spPr/>
      <dgm:t>
        <a:bodyPr/>
        <a:lstStyle/>
        <a:p>
          <a:endParaRPr lang="en-US"/>
        </a:p>
      </dgm:t>
    </dgm:pt>
    <dgm:pt modelId="{55F8C98B-0084-492A-BF78-E9A33E62C744}" type="sibTrans" cxnId="{51F10337-0CFD-4EB3-A362-ACCAF5576DA0}">
      <dgm:prSet/>
      <dgm:spPr/>
      <dgm:t>
        <a:bodyPr/>
        <a:lstStyle/>
        <a:p>
          <a:endParaRPr lang="en-US"/>
        </a:p>
      </dgm:t>
    </dgm:pt>
    <dgm:pt modelId="{7831049F-4297-44F6-AF58-51B53AB946C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Georgia" panose="02040502050405020303" pitchFamily="18" charset="0"/>
            </a:rPr>
            <a:t>Benefit to the mill</a:t>
          </a:r>
        </a:p>
      </dgm:t>
    </dgm:pt>
    <dgm:pt modelId="{24A06427-2765-48F9-8236-EFCE677419E7}" type="parTrans" cxnId="{556C5183-B2AC-4712-8126-55B66016552F}">
      <dgm:prSet/>
      <dgm:spPr/>
      <dgm:t>
        <a:bodyPr/>
        <a:lstStyle/>
        <a:p>
          <a:endParaRPr lang="en-US"/>
        </a:p>
      </dgm:t>
    </dgm:pt>
    <dgm:pt modelId="{6F895956-5E92-49CD-9F77-AD54EDDFFB3C}" type="sibTrans" cxnId="{556C5183-B2AC-4712-8126-55B66016552F}">
      <dgm:prSet/>
      <dgm:spPr/>
      <dgm:t>
        <a:bodyPr/>
        <a:lstStyle/>
        <a:p>
          <a:endParaRPr lang="en-US"/>
        </a:p>
      </dgm:t>
    </dgm:pt>
    <dgm:pt modelId="{A7309939-FF4F-4014-A1B3-05F52786044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Georgia" panose="02040502050405020303" pitchFamily="18" charset="0"/>
            </a:rPr>
            <a:t>Workshops</a:t>
          </a:r>
        </a:p>
      </dgm:t>
    </dgm:pt>
    <dgm:pt modelId="{1C2FE1BC-4DBE-4E9E-B452-FA9FB79276EC}" type="parTrans" cxnId="{953CD68C-3443-4D56-90C8-9CAF9BD2FB6A}">
      <dgm:prSet/>
      <dgm:spPr/>
      <dgm:t>
        <a:bodyPr/>
        <a:lstStyle/>
        <a:p>
          <a:endParaRPr lang="en-US"/>
        </a:p>
      </dgm:t>
    </dgm:pt>
    <dgm:pt modelId="{1B1070E7-6514-4464-A8F2-82F05AA77F9D}" type="sibTrans" cxnId="{953CD68C-3443-4D56-90C8-9CAF9BD2FB6A}">
      <dgm:prSet/>
      <dgm:spPr/>
      <dgm:t>
        <a:bodyPr/>
        <a:lstStyle/>
        <a:p>
          <a:endParaRPr lang="en-US"/>
        </a:p>
      </dgm:t>
    </dgm:pt>
    <dgm:pt modelId="{79090DD7-8726-46DD-AD95-03499245A80C}" type="pres">
      <dgm:prSet presAssocID="{ECD06808-AF60-40B3-AF36-FF36A5C12820}" presName="root" presStyleCnt="0">
        <dgm:presLayoutVars>
          <dgm:dir/>
          <dgm:resizeHandles val="exact"/>
        </dgm:presLayoutVars>
      </dgm:prSet>
      <dgm:spPr/>
    </dgm:pt>
    <dgm:pt modelId="{A7D4B38C-98D5-4A0F-8384-36C23D078CA4}" type="pres">
      <dgm:prSet presAssocID="{F1D5A51F-32F3-4697-881E-AB9BC5F4C76F}" presName="compNode" presStyleCnt="0"/>
      <dgm:spPr/>
    </dgm:pt>
    <dgm:pt modelId="{1283F091-7BB0-4A3C-9D09-39E2DC1D0C40}" type="pres">
      <dgm:prSet presAssocID="{F1D5A51F-32F3-4697-881E-AB9BC5F4C76F}" presName="iconRect" presStyleLbl="node1" presStyleIdx="0" presStyleCnt="2" custLinFactX="112394" custLinFactNeighborX="200000" custLinFactNeighborY="-5626"/>
      <dgm:spPr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81F16398-9C3A-4C87-A8F5-050C4928FC4B}" type="pres">
      <dgm:prSet presAssocID="{F1D5A51F-32F3-4697-881E-AB9BC5F4C76F}" presName="iconSpace" presStyleCnt="0"/>
      <dgm:spPr/>
    </dgm:pt>
    <dgm:pt modelId="{284C3F79-8A95-4620-AF9F-B528B09EF7B4}" type="pres">
      <dgm:prSet presAssocID="{F1D5A51F-32F3-4697-881E-AB9BC5F4C76F}" presName="parTx" presStyleLbl="revTx" presStyleIdx="0" presStyleCnt="4" custLinFactX="9338" custLinFactNeighborX="100000" custLinFactNeighborY="-15095">
        <dgm:presLayoutVars>
          <dgm:chMax val="0"/>
          <dgm:chPref val="0"/>
        </dgm:presLayoutVars>
      </dgm:prSet>
      <dgm:spPr/>
    </dgm:pt>
    <dgm:pt modelId="{09613DAB-A0E2-449C-8934-8A7D86BA9C4D}" type="pres">
      <dgm:prSet presAssocID="{F1D5A51F-32F3-4697-881E-AB9BC5F4C76F}" presName="txSpace" presStyleCnt="0"/>
      <dgm:spPr/>
    </dgm:pt>
    <dgm:pt modelId="{95FF352C-50A0-41C9-B7EC-B5412DD32C7C}" type="pres">
      <dgm:prSet presAssocID="{F1D5A51F-32F3-4697-881E-AB9BC5F4C76F}" presName="desTx" presStyleLbl="revTx" presStyleIdx="1" presStyleCnt="4" custLinFactX="9338" custLinFactNeighborX="100000" custLinFactNeighborY="-14608">
        <dgm:presLayoutVars/>
      </dgm:prSet>
      <dgm:spPr/>
    </dgm:pt>
    <dgm:pt modelId="{B4EC8213-A668-452C-8D83-9E1891C6052E}" type="pres">
      <dgm:prSet presAssocID="{413C7662-1C92-444F-A146-2A5F93C825E5}" presName="sibTrans" presStyleCnt="0"/>
      <dgm:spPr/>
    </dgm:pt>
    <dgm:pt modelId="{BEF2D734-EBAD-4A7E-8C13-5DBF75390381}" type="pres">
      <dgm:prSet presAssocID="{7F653D12-4843-47B8-B59D-8BF6A4A84E80}" presName="compNode" presStyleCnt="0"/>
      <dgm:spPr/>
    </dgm:pt>
    <dgm:pt modelId="{3F47E28D-6306-44DB-B172-24C114869DB7}" type="pres">
      <dgm:prSet presAssocID="{7F653D12-4843-47B8-B59D-8BF6A4A84E80}" presName="iconRect" presStyleLbl="node1" presStyleIdx="1" presStyleCnt="2" custLinFactX="-181141" custLinFactNeighborX="-200000" custLinFactNeighborY="-5818"/>
      <dgm:spPr>
        <a:blipFill rotWithShape="1"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E2FBE363-5BD8-4745-B478-6483DD461387}" type="pres">
      <dgm:prSet presAssocID="{7F653D12-4843-47B8-B59D-8BF6A4A84E80}" presName="iconSpace" presStyleCnt="0"/>
      <dgm:spPr/>
    </dgm:pt>
    <dgm:pt modelId="{8EFD3D4A-E5BE-4F26-9C8B-9CB234793171}" type="pres">
      <dgm:prSet presAssocID="{7F653D12-4843-47B8-B59D-8BF6A4A84E80}" presName="parTx" presStyleLbl="revTx" presStyleIdx="2" presStyleCnt="4" custLinFactX="-31184" custLinFactNeighborX="-100000" custLinFactNeighborY="-17556">
        <dgm:presLayoutVars>
          <dgm:chMax val="0"/>
          <dgm:chPref val="0"/>
        </dgm:presLayoutVars>
      </dgm:prSet>
      <dgm:spPr/>
    </dgm:pt>
    <dgm:pt modelId="{B20D0FFA-356C-4E36-B0EA-66F2295CFB63}" type="pres">
      <dgm:prSet presAssocID="{7F653D12-4843-47B8-B59D-8BF6A4A84E80}" presName="txSpace" presStyleCnt="0"/>
      <dgm:spPr/>
    </dgm:pt>
    <dgm:pt modelId="{A02DA79C-B84A-4F2D-B6DB-1B28E48AB7CF}" type="pres">
      <dgm:prSet presAssocID="{7F653D12-4843-47B8-B59D-8BF6A4A84E80}" presName="desTx" presStyleLbl="revTx" presStyleIdx="3" presStyleCnt="4" custLinFactX="-30539" custLinFactNeighborX="-100000" custLinFactNeighborY="-16511">
        <dgm:presLayoutVars/>
      </dgm:prSet>
      <dgm:spPr/>
    </dgm:pt>
  </dgm:ptLst>
  <dgm:cxnLst>
    <dgm:cxn modelId="{99299707-CE53-4292-B526-F05CC6EED269}" type="presOf" srcId="{A7309939-FF4F-4014-A1B3-05F52786044D}" destId="{95FF352C-50A0-41C9-B7EC-B5412DD32C7C}" srcOrd="0" destOrd="1" presId="urn:microsoft.com/office/officeart/2018/2/layout/IconLabelDescriptionList"/>
    <dgm:cxn modelId="{95A9C70D-8500-4261-816E-9E612CBC4234}" type="presOf" srcId="{7F653D12-4843-47B8-B59D-8BF6A4A84E80}" destId="{8EFD3D4A-E5BE-4F26-9C8B-9CB234793171}" srcOrd="0" destOrd="0" presId="urn:microsoft.com/office/officeart/2018/2/layout/IconLabelDescriptionList"/>
    <dgm:cxn modelId="{47480F0F-071A-4A93-A1E2-00D62A67A4BB}" type="presOf" srcId="{F1D5A51F-32F3-4697-881E-AB9BC5F4C76F}" destId="{284C3F79-8A95-4620-AF9F-B528B09EF7B4}" srcOrd="0" destOrd="0" presId="urn:microsoft.com/office/officeart/2018/2/layout/IconLabelDescriptionList"/>
    <dgm:cxn modelId="{C12CDE23-0810-4DEA-91B5-6EA0534E7961}" srcId="{ECD06808-AF60-40B3-AF36-FF36A5C12820}" destId="{F1D5A51F-32F3-4697-881E-AB9BC5F4C76F}" srcOrd="0" destOrd="0" parTransId="{424C13FC-5E59-4EBA-B1B3-ECB2D9D17030}" sibTransId="{413C7662-1C92-444F-A146-2A5F93C825E5}"/>
    <dgm:cxn modelId="{9CA3DE2C-D0C1-4931-B11D-48DC59F1AC21}" srcId="{ECD06808-AF60-40B3-AF36-FF36A5C12820}" destId="{7F653D12-4843-47B8-B59D-8BF6A4A84E80}" srcOrd="1" destOrd="0" parTransId="{63C659D9-EDD2-48BE-B7C8-AB21C02AB8C5}" sibTransId="{F1F90C94-2EDC-4E2F-AF74-51DD9FE3EA95}"/>
    <dgm:cxn modelId="{552F812E-0BF0-4500-A68F-A93F2C0C1C5C}" type="presOf" srcId="{90D989D3-FF01-437A-B10A-F24624425B5B}" destId="{A02DA79C-B84A-4F2D-B6DB-1B28E48AB7CF}" srcOrd="0" destOrd="1" presId="urn:microsoft.com/office/officeart/2018/2/layout/IconLabelDescriptionList"/>
    <dgm:cxn modelId="{51F10337-0CFD-4EB3-A362-ACCAF5576DA0}" srcId="{7F653D12-4843-47B8-B59D-8BF6A4A84E80}" destId="{988A17E4-F4C9-4FDA-B04B-6739E3D08F3F}" srcOrd="2" destOrd="0" parTransId="{A0F84752-FEF0-44B0-AC53-7C29BF7AF5B2}" sibTransId="{55F8C98B-0084-492A-BF78-E9A33E62C744}"/>
    <dgm:cxn modelId="{220F2E61-AE5D-4027-BB30-E03C5E257507}" type="presOf" srcId="{ECD06808-AF60-40B3-AF36-FF36A5C12820}" destId="{79090DD7-8726-46DD-AD95-03499245A80C}" srcOrd="0" destOrd="0" presId="urn:microsoft.com/office/officeart/2018/2/layout/IconLabelDescriptionList"/>
    <dgm:cxn modelId="{556C5183-B2AC-4712-8126-55B66016552F}" srcId="{F1D5A51F-32F3-4697-881E-AB9BC5F4C76F}" destId="{7831049F-4297-44F6-AF58-51B53AB946CA}" srcOrd="0" destOrd="0" parTransId="{24A06427-2765-48F9-8236-EFCE677419E7}" sibTransId="{6F895956-5E92-49CD-9F77-AD54EDDFFB3C}"/>
    <dgm:cxn modelId="{953CD68C-3443-4D56-90C8-9CAF9BD2FB6A}" srcId="{F1D5A51F-32F3-4697-881E-AB9BC5F4C76F}" destId="{A7309939-FF4F-4014-A1B3-05F52786044D}" srcOrd="1" destOrd="0" parTransId="{1C2FE1BC-4DBE-4E9E-B452-FA9FB79276EC}" sibTransId="{1B1070E7-6514-4464-A8F2-82F05AA77F9D}"/>
    <dgm:cxn modelId="{12CABD93-18DA-4F18-BA27-6663912E1E2F}" type="presOf" srcId="{988A17E4-F4C9-4FDA-B04B-6739E3D08F3F}" destId="{A02DA79C-B84A-4F2D-B6DB-1B28E48AB7CF}" srcOrd="0" destOrd="2" presId="urn:microsoft.com/office/officeart/2018/2/layout/IconLabelDescriptionList"/>
    <dgm:cxn modelId="{2CAA8BD3-F3ED-4171-86F4-36EFFCE10B28}" srcId="{7F653D12-4843-47B8-B59D-8BF6A4A84E80}" destId="{90D989D3-FF01-437A-B10A-F24624425B5B}" srcOrd="1" destOrd="0" parTransId="{24BD93C5-598C-4C9B-9FB1-D886C0516A46}" sibTransId="{78AF84F8-C245-47D2-BB65-7F24407B0868}"/>
    <dgm:cxn modelId="{60D432DB-27CC-4AD3-A590-00BD30285B70}" type="presOf" srcId="{CA5B355B-54B2-4CD3-87D4-80AEAE7AB9DB}" destId="{A02DA79C-B84A-4F2D-B6DB-1B28E48AB7CF}" srcOrd="0" destOrd="0" presId="urn:microsoft.com/office/officeart/2018/2/layout/IconLabelDescriptionList"/>
    <dgm:cxn modelId="{276D4DEB-112F-4C4A-A986-2D8AB6ADD708}" srcId="{7F653D12-4843-47B8-B59D-8BF6A4A84E80}" destId="{CA5B355B-54B2-4CD3-87D4-80AEAE7AB9DB}" srcOrd="0" destOrd="0" parTransId="{FD545E4C-E0DD-4056-9D05-36428E449BAA}" sibTransId="{B98797C9-8602-4B2D-BCFE-DB559F62B7DE}"/>
    <dgm:cxn modelId="{28FBAFF7-C1D6-459A-B295-B7B47027495E}" type="presOf" srcId="{7831049F-4297-44F6-AF58-51B53AB946CA}" destId="{95FF352C-50A0-41C9-B7EC-B5412DD32C7C}" srcOrd="0" destOrd="0" presId="urn:microsoft.com/office/officeart/2018/2/layout/IconLabelDescriptionList"/>
    <dgm:cxn modelId="{9BF31EC6-ADCC-48DA-81B0-6EAB32D7E51C}" type="presParOf" srcId="{79090DD7-8726-46DD-AD95-03499245A80C}" destId="{A7D4B38C-98D5-4A0F-8384-36C23D078CA4}" srcOrd="0" destOrd="0" presId="urn:microsoft.com/office/officeart/2018/2/layout/IconLabelDescriptionList"/>
    <dgm:cxn modelId="{4549699F-AA3B-48D2-9385-547C57CE70E0}" type="presParOf" srcId="{A7D4B38C-98D5-4A0F-8384-36C23D078CA4}" destId="{1283F091-7BB0-4A3C-9D09-39E2DC1D0C40}" srcOrd="0" destOrd="0" presId="urn:microsoft.com/office/officeart/2018/2/layout/IconLabelDescriptionList"/>
    <dgm:cxn modelId="{1BA71FA7-81CC-4D06-BC69-85EB9A573F8F}" type="presParOf" srcId="{A7D4B38C-98D5-4A0F-8384-36C23D078CA4}" destId="{81F16398-9C3A-4C87-A8F5-050C4928FC4B}" srcOrd="1" destOrd="0" presId="urn:microsoft.com/office/officeart/2018/2/layout/IconLabelDescriptionList"/>
    <dgm:cxn modelId="{3AE02BC4-52E5-4659-8A3E-2410BEEA67B5}" type="presParOf" srcId="{A7D4B38C-98D5-4A0F-8384-36C23D078CA4}" destId="{284C3F79-8A95-4620-AF9F-B528B09EF7B4}" srcOrd="2" destOrd="0" presId="urn:microsoft.com/office/officeart/2018/2/layout/IconLabelDescriptionList"/>
    <dgm:cxn modelId="{14411A2C-89E7-42CD-9F4F-8644E8353624}" type="presParOf" srcId="{A7D4B38C-98D5-4A0F-8384-36C23D078CA4}" destId="{09613DAB-A0E2-449C-8934-8A7D86BA9C4D}" srcOrd="3" destOrd="0" presId="urn:microsoft.com/office/officeart/2018/2/layout/IconLabelDescriptionList"/>
    <dgm:cxn modelId="{5F544762-C53B-40B4-A532-1BE5D69E3576}" type="presParOf" srcId="{A7D4B38C-98D5-4A0F-8384-36C23D078CA4}" destId="{95FF352C-50A0-41C9-B7EC-B5412DD32C7C}" srcOrd="4" destOrd="0" presId="urn:microsoft.com/office/officeart/2018/2/layout/IconLabelDescriptionList"/>
    <dgm:cxn modelId="{7DE6FFC9-BB7B-49C0-BF20-5EBEA1ABDE2E}" type="presParOf" srcId="{79090DD7-8726-46DD-AD95-03499245A80C}" destId="{B4EC8213-A668-452C-8D83-9E1891C6052E}" srcOrd="1" destOrd="0" presId="urn:microsoft.com/office/officeart/2018/2/layout/IconLabelDescriptionList"/>
    <dgm:cxn modelId="{1A5FF196-C51D-43DC-AE37-0DE373B337AE}" type="presParOf" srcId="{79090DD7-8726-46DD-AD95-03499245A80C}" destId="{BEF2D734-EBAD-4A7E-8C13-5DBF75390381}" srcOrd="2" destOrd="0" presId="urn:microsoft.com/office/officeart/2018/2/layout/IconLabelDescriptionList"/>
    <dgm:cxn modelId="{5EDC5DFE-5031-4320-BA6D-4ED0AAA80716}" type="presParOf" srcId="{BEF2D734-EBAD-4A7E-8C13-5DBF75390381}" destId="{3F47E28D-6306-44DB-B172-24C114869DB7}" srcOrd="0" destOrd="0" presId="urn:microsoft.com/office/officeart/2018/2/layout/IconLabelDescriptionList"/>
    <dgm:cxn modelId="{29D59B41-7699-4554-8853-F76B405BEB21}" type="presParOf" srcId="{BEF2D734-EBAD-4A7E-8C13-5DBF75390381}" destId="{E2FBE363-5BD8-4745-B478-6483DD461387}" srcOrd="1" destOrd="0" presId="urn:microsoft.com/office/officeart/2018/2/layout/IconLabelDescriptionList"/>
    <dgm:cxn modelId="{0A6B656B-3735-4477-9E5D-398B43C523B0}" type="presParOf" srcId="{BEF2D734-EBAD-4A7E-8C13-5DBF75390381}" destId="{8EFD3D4A-E5BE-4F26-9C8B-9CB234793171}" srcOrd="2" destOrd="0" presId="urn:microsoft.com/office/officeart/2018/2/layout/IconLabelDescriptionList"/>
    <dgm:cxn modelId="{9D51BB2C-B3D0-4DA0-983A-80B60E63A302}" type="presParOf" srcId="{BEF2D734-EBAD-4A7E-8C13-5DBF75390381}" destId="{B20D0FFA-356C-4E36-B0EA-66F2295CFB63}" srcOrd="3" destOrd="0" presId="urn:microsoft.com/office/officeart/2018/2/layout/IconLabelDescriptionList"/>
    <dgm:cxn modelId="{7871162A-4400-4027-AD6A-0E1A29DAD88E}" type="presParOf" srcId="{BEF2D734-EBAD-4A7E-8C13-5DBF75390381}" destId="{A02DA79C-B84A-4F2D-B6DB-1B28E48AB7CF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9C7F534-9F91-46B4-B53E-52AF2B5E06B2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4DBB43EA-B140-4977-9DC6-3C948FDD120D}">
      <dgm:prSet custT="1"/>
      <dgm:spPr/>
      <dgm:t>
        <a:bodyPr/>
        <a:lstStyle/>
        <a:p>
          <a:r>
            <a:rPr lang="en-US" sz="2000" dirty="0">
              <a:latin typeface="Georgia" panose="02040502050405020303" pitchFamily="18" charset="0"/>
            </a:rPr>
            <a:t>MCC/MCC Room Drawing Audits</a:t>
          </a:r>
          <a:endParaRPr lang="en-US" sz="2000" dirty="0"/>
        </a:p>
      </dgm:t>
    </dgm:pt>
    <dgm:pt modelId="{7688A186-3DA9-4276-A3E4-64BC05701F2E}" type="parTrans" cxnId="{28163B82-7920-483A-926A-856CB2F6CFCC}">
      <dgm:prSet/>
      <dgm:spPr/>
      <dgm:t>
        <a:bodyPr/>
        <a:lstStyle/>
        <a:p>
          <a:endParaRPr lang="en-US"/>
        </a:p>
      </dgm:t>
    </dgm:pt>
    <dgm:pt modelId="{ED8B619B-4F96-44D0-B58A-A874D1CD568F}" type="sibTrans" cxnId="{28163B82-7920-483A-926A-856CB2F6CFCC}">
      <dgm:prSet/>
      <dgm:spPr/>
      <dgm:t>
        <a:bodyPr/>
        <a:lstStyle/>
        <a:p>
          <a:endParaRPr lang="en-US"/>
        </a:p>
      </dgm:t>
    </dgm:pt>
    <dgm:pt modelId="{18237E04-7638-445E-8425-03C007F1E727}">
      <dgm:prSet custT="1"/>
      <dgm:spPr/>
      <dgm:t>
        <a:bodyPr/>
        <a:lstStyle/>
        <a:p>
          <a:r>
            <a:rPr lang="en-US" sz="2000" dirty="0">
              <a:latin typeface="Georgia" panose="02040502050405020303" pitchFamily="18" charset="0"/>
            </a:rPr>
            <a:t>‘A’ Digestor Provox Migration Project</a:t>
          </a:r>
          <a:endParaRPr lang="en-US" sz="2000" dirty="0"/>
        </a:p>
      </dgm:t>
    </dgm:pt>
    <dgm:pt modelId="{818E90FF-0CC2-41E3-8BCA-39E3AA1376CA}" type="parTrans" cxnId="{C5B89BB1-04BF-4478-8AC2-BC7B72BD84A2}">
      <dgm:prSet/>
      <dgm:spPr/>
      <dgm:t>
        <a:bodyPr/>
        <a:lstStyle/>
        <a:p>
          <a:endParaRPr lang="en-US"/>
        </a:p>
      </dgm:t>
    </dgm:pt>
    <dgm:pt modelId="{D9D899FE-51AF-4DF6-B166-2CAB4440E3FF}" type="sibTrans" cxnId="{C5B89BB1-04BF-4478-8AC2-BC7B72BD84A2}">
      <dgm:prSet/>
      <dgm:spPr/>
      <dgm:t>
        <a:bodyPr/>
        <a:lstStyle/>
        <a:p>
          <a:endParaRPr lang="en-US"/>
        </a:p>
      </dgm:t>
    </dgm:pt>
    <dgm:pt modelId="{1662FC1C-9428-4E2B-A997-6C016F803790}">
      <dgm:prSet custT="1"/>
      <dgm:spPr/>
      <dgm:t>
        <a:bodyPr/>
        <a:lstStyle/>
        <a:p>
          <a:r>
            <a:rPr lang="en-US" sz="2000" dirty="0">
              <a:latin typeface="Georgia" panose="02040502050405020303" pitchFamily="18" charset="0"/>
            </a:rPr>
            <a:t>Distribution and Precipitator Transformer Summary Report</a:t>
          </a:r>
          <a:endParaRPr lang="en-US" sz="2000" dirty="0"/>
        </a:p>
      </dgm:t>
    </dgm:pt>
    <dgm:pt modelId="{94A27A37-13DF-431A-8709-1CA2BB2FDEC9}" type="parTrans" cxnId="{3313F738-C2AA-4B7A-A19B-C37A1FE6DE77}">
      <dgm:prSet/>
      <dgm:spPr/>
      <dgm:t>
        <a:bodyPr/>
        <a:lstStyle/>
        <a:p>
          <a:endParaRPr lang="en-US"/>
        </a:p>
      </dgm:t>
    </dgm:pt>
    <dgm:pt modelId="{EBA95978-A573-421F-A132-E2011D5E5A7E}" type="sibTrans" cxnId="{3313F738-C2AA-4B7A-A19B-C37A1FE6DE77}">
      <dgm:prSet/>
      <dgm:spPr/>
      <dgm:t>
        <a:bodyPr/>
        <a:lstStyle/>
        <a:p>
          <a:endParaRPr lang="en-US"/>
        </a:p>
      </dgm:t>
    </dgm:pt>
    <dgm:pt modelId="{FC024BE6-C7FE-4773-A128-ACEF81564B32}">
      <dgm:prSet custT="1"/>
      <dgm:spPr/>
      <dgm:t>
        <a:bodyPr/>
        <a:lstStyle/>
        <a:p>
          <a:r>
            <a:rPr lang="en-US" sz="2000" dirty="0">
              <a:latin typeface="Georgia" panose="02040502050405020303" pitchFamily="18" charset="0"/>
            </a:rPr>
            <a:t>B Diffuser Hydraulic bypass using Local Selector Switch Installation and PLC Rewiring</a:t>
          </a:r>
          <a:endParaRPr lang="en-US" sz="2000" dirty="0"/>
        </a:p>
      </dgm:t>
    </dgm:pt>
    <dgm:pt modelId="{7A909459-1399-4A41-ADAC-F55CA64B1A1A}" type="parTrans" cxnId="{DC22F649-DCBA-41EC-87BE-7EBAC0172901}">
      <dgm:prSet/>
      <dgm:spPr/>
      <dgm:t>
        <a:bodyPr/>
        <a:lstStyle/>
        <a:p>
          <a:endParaRPr lang="en-US"/>
        </a:p>
      </dgm:t>
    </dgm:pt>
    <dgm:pt modelId="{50ECC0A6-4A6D-4386-AA71-2F2247CD7D5B}" type="sibTrans" cxnId="{DC22F649-DCBA-41EC-87BE-7EBAC0172901}">
      <dgm:prSet/>
      <dgm:spPr/>
      <dgm:t>
        <a:bodyPr/>
        <a:lstStyle/>
        <a:p>
          <a:endParaRPr lang="en-US"/>
        </a:p>
      </dgm:t>
    </dgm:pt>
    <dgm:pt modelId="{025F9B09-C01F-4DB3-A04F-B1D89A0E636A}">
      <dgm:prSet custT="1"/>
      <dgm:spPr/>
      <dgm:t>
        <a:bodyPr/>
        <a:lstStyle/>
        <a:p>
          <a:r>
            <a:rPr lang="en-US" sz="2000" dirty="0">
              <a:latin typeface="Georgia" panose="02040502050405020303" pitchFamily="18" charset="0"/>
            </a:rPr>
            <a:t>VFD migration for B Bleach 50% Peroxide Pump and  R8 93% H2S04 Generator</a:t>
          </a:r>
          <a:endParaRPr lang="en-US" sz="2000" dirty="0"/>
        </a:p>
      </dgm:t>
    </dgm:pt>
    <dgm:pt modelId="{1280238F-7AD5-4F52-A5E2-CE2C5DD84246}" type="parTrans" cxnId="{027CBAA6-7097-469D-8507-D6E1F3548450}">
      <dgm:prSet/>
      <dgm:spPr/>
      <dgm:t>
        <a:bodyPr/>
        <a:lstStyle/>
        <a:p>
          <a:endParaRPr lang="en-US"/>
        </a:p>
      </dgm:t>
    </dgm:pt>
    <dgm:pt modelId="{2C7186BA-59EB-427D-85D4-4DA8981E2A78}" type="sibTrans" cxnId="{027CBAA6-7097-469D-8507-D6E1F3548450}">
      <dgm:prSet/>
      <dgm:spPr/>
      <dgm:t>
        <a:bodyPr/>
        <a:lstStyle/>
        <a:p>
          <a:endParaRPr lang="en-US"/>
        </a:p>
      </dgm:t>
    </dgm:pt>
    <dgm:pt modelId="{9A6D320A-38C5-408F-9930-192706C3C2E3}" type="pres">
      <dgm:prSet presAssocID="{79C7F534-9F91-46B4-B53E-52AF2B5E06B2}" presName="Name0" presStyleCnt="0">
        <dgm:presLayoutVars>
          <dgm:chMax val="7"/>
          <dgm:chPref val="7"/>
          <dgm:dir/>
        </dgm:presLayoutVars>
      </dgm:prSet>
      <dgm:spPr/>
    </dgm:pt>
    <dgm:pt modelId="{8614D5C1-DF85-48F5-8F66-D4E1A0144254}" type="pres">
      <dgm:prSet presAssocID="{79C7F534-9F91-46B4-B53E-52AF2B5E06B2}" presName="Name1" presStyleCnt="0"/>
      <dgm:spPr/>
    </dgm:pt>
    <dgm:pt modelId="{92BBE910-47F9-4310-AB99-F2073CFCBFD7}" type="pres">
      <dgm:prSet presAssocID="{79C7F534-9F91-46B4-B53E-52AF2B5E06B2}" presName="cycle" presStyleCnt="0"/>
      <dgm:spPr/>
    </dgm:pt>
    <dgm:pt modelId="{7AD708EC-9834-413F-B3F0-B90A671F2444}" type="pres">
      <dgm:prSet presAssocID="{79C7F534-9F91-46B4-B53E-52AF2B5E06B2}" presName="srcNode" presStyleLbl="node1" presStyleIdx="0" presStyleCnt="5"/>
      <dgm:spPr/>
    </dgm:pt>
    <dgm:pt modelId="{2D7233C7-530A-4EFC-BFE0-3B356A1F237D}" type="pres">
      <dgm:prSet presAssocID="{79C7F534-9F91-46B4-B53E-52AF2B5E06B2}" presName="conn" presStyleLbl="parChTrans1D2" presStyleIdx="0" presStyleCnt="1"/>
      <dgm:spPr/>
    </dgm:pt>
    <dgm:pt modelId="{4ED29C9C-0DF3-435C-86B6-5BAC37565383}" type="pres">
      <dgm:prSet presAssocID="{79C7F534-9F91-46B4-B53E-52AF2B5E06B2}" presName="extraNode" presStyleLbl="node1" presStyleIdx="0" presStyleCnt="5"/>
      <dgm:spPr/>
    </dgm:pt>
    <dgm:pt modelId="{2D2E50AD-01D1-4F56-8788-424CDD0A23CA}" type="pres">
      <dgm:prSet presAssocID="{79C7F534-9F91-46B4-B53E-52AF2B5E06B2}" presName="dstNode" presStyleLbl="node1" presStyleIdx="0" presStyleCnt="5"/>
      <dgm:spPr/>
    </dgm:pt>
    <dgm:pt modelId="{86CC71E8-6A13-43BF-BF17-E72B8ED35BE6}" type="pres">
      <dgm:prSet presAssocID="{4DBB43EA-B140-4977-9DC6-3C948FDD120D}" presName="text_1" presStyleLbl="node1" presStyleIdx="0" presStyleCnt="5">
        <dgm:presLayoutVars>
          <dgm:bulletEnabled val="1"/>
        </dgm:presLayoutVars>
      </dgm:prSet>
      <dgm:spPr/>
    </dgm:pt>
    <dgm:pt modelId="{6A3020EE-B54F-4572-A494-8D62981595BA}" type="pres">
      <dgm:prSet presAssocID="{4DBB43EA-B140-4977-9DC6-3C948FDD120D}" presName="accent_1" presStyleCnt="0"/>
      <dgm:spPr/>
    </dgm:pt>
    <dgm:pt modelId="{B482B347-693F-43D4-990C-737EC978412C}" type="pres">
      <dgm:prSet presAssocID="{4DBB43EA-B140-4977-9DC6-3C948FDD120D}" presName="accentRepeatNode" presStyleLbl="solidFgAcc1" presStyleIdx="0" presStyleCnt="5"/>
      <dgm:spPr/>
    </dgm:pt>
    <dgm:pt modelId="{9AF32E8F-0672-4495-AC5F-B5B6D77AE778}" type="pres">
      <dgm:prSet presAssocID="{18237E04-7638-445E-8425-03C007F1E727}" presName="text_2" presStyleLbl="node1" presStyleIdx="1" presStyleCnt="5">
        <dgm:presLayoutVars>
          <dgm:bulletEnabled val="1"/>
        </dgm:presLayoutVars>
      </dgm:prSet>
      <dgm:spPr/>
    </dgm:pt>
    <dgm:pt modelId="{C6117C6E-E653-477F-A5E1-4CE6C90D43B6}" type="pres">
      <dgm:prSet presAssocID="{18237E04-7638-445E-8425-03C007F1E727}" presName="accent_2" presStyleCnt="0"/>
      <dgm:spPr/>
    </dgm:pt>
    <dgm:pt modelId="{B801CDD2-4CDE-4044-8F7A-94247855798A}" type="pres">
      <dgm:prSet presAssocID="{18237E04-7638-445E-8425-03C007F1E727}" presName="accentRepeatNode" presStyleLbl="solidFgAcc1" presStyleIdx="1" presStyleCnt="5"/>
      <dgm:spPr/>
    </dgm:pt>
    <dgm:pt modelId="{8FFB7AE6-5FD6-4CFB-9233-E36FB6C62A8B}" type="pres">
      <dgm:prSet presAssocID="{1662FC1C-9428-4E2B-A997-6C016F803790}" presName="text_3" presStyleLbl="node1" presStyleIdx="2" presStyleCnt="5">
        <dgm:presLayoutVars>
          <dgm:bulletEnabled val="1"/>
        </dgm:presLayoutVars>
      </dgm:prSet>
      <dgm:spPr/>
    </dgm:pt>
    <dgm:pt modelId="{D6921E8D-57C0-4E74-AC3F-D29E2E8134E6}" type="pres">
      <dgm:prSet presAssocID="{1662FC1C-9428-4E2B-A997-6C016F803790}" presName="accent_3" presStyleCnt="0"/>
      <dgm:spPr/>
    </dgm:pt>
    <dgm:pt modelId="{8D91E355-A4A4-434F-AFB6-64348A9982BC}" type="pres">
      <dgm:prSet presAssocID="{1662FC1C-9428-4E2B-A997-6C016F803790}" presName="accentRepeatNode" presStyleLbl="solidFgAcc1" presStyleIdx="2" presStyleCnt="5"/>
      <dgm:spPr/>
    </dgm:pt>
    <dgm:pt modelId="{10789345-E75F-4BE1-A037-ED2817EA6471}" type="pres">
      <dgm:prSet presAssocID="{025F9B09-C01F-4DB3-A04F-B1D89A0E636A}" presName="text_4" presStyleLbl="node1" presStyleIdx="3" presStyleCnt="5">
        <dgm:presLayoutVars>
          <dgm:bulletEnabled val="1"/>
        </dgm:presLayoutVars>
      </dgm:prSet>
      <dgm:spPr/>
    </dgm:pt>
    <dgm:pt modelId="{1BF433F0-80CC-4AAC-822C-BA77505BF647}" type="pres">
      <dgm:prSet presAssocID="{025F9B09-C01F-4DB3-A04F-B1D89A0E636A}" presName="accent_4" presStyleCnt="0"/>
      <dgm:spPr/>
    </dgm:pt>
    <dgm:pt modelId="{AABC72B1-36C2-47B1-85CE-B4D407EF7B09}" type="pres">
      <dgm:prSet presAssocID="{025F9B09-C01F-4DB3-A04F-B1D89A0E636A}" presName="accentRepeatNode" presStyleLbl="solidFgAcc1" presStyleIdx="3" presStyleCnt="5"/>
      <dgm:spPr/>
    </dgm:pt>
    <dgm:pt modelId="{7EFAA202-2BB1-4D88-BB30-9A7C640D8C00}" type="pres">
      <dgm:prSet presAssocID="{FC024BE6-C7FE-4773-A128-ACEF81564B32}" presName="text_5" presStyleLbl="node1" presStyleIdx="4" presStyleCnt="5">
        <dgm:presLayoutVars>
          <dgm:bulletEnabled val="1"/>
        </dgm:presLayoutVars>
      </dgm:prSet>
      <dgm:spPr/>
    </dgm:pt>
    <dgm:pt modelId="{55BE3770-6E39-48A7-8D32-166434707294}" type="pres">
      <dgm:prSet presAssocID="{FC024BE6-C7FE-4773-A128-ACEF81564B32}" presName="accent_5" presStyleCnt="0"/>
      <dgm:spPr/>
    </dgm:pt>
    <dgm:pt modelId="{244D155D-4936-4B40-A2F8-FE7759D1FF04}" type="pres">
      <dgm:prSet presAssocID="{FC024BE6-C7FE-4773-A128-ACEF81564B32}" presName="accentRepeatNode" presStyleLbl="solidFgAcc1" presStyleIdx="4" presStyleCnt="5"/>
      <dgm:spPr/>
    </dgm:pt>
  </dgm:ptLst>
  <dgm:cxnLst>
    <dgm:cxn modelId="{3313F738-C2AA-4B7A-A19B-C37A1FE6DE77}" srcId="{79C7F534-9F91-46B4-B53E-52AF2B5E06B2}" destId="{1662FC1C-9428-4E2B-A997-6C016F803790}" srcOrd="2" destOrd="0" parTransId="{94A27A37-13DF-431A-8709-1CA2BB2FDEC9}" sibTransId="{EBA95978-A573-421F-A132-E2011D5E5A7E}"/>
    <dgm:cxn modelId="{4EEB6F5B-BF34-496E-89B9-1A8CF10505AB}" type="presOf" srcId="{1662FC1C-9428-4E2B-A997-6C016F803790}" destId="{8FFB7AE6-5FD6-4CFB-9233-E36FB6C62A8B}" srcOrd="0" destOrd="0" presId="urn:microsoft.com/office/officeart/2008/layout/VerticalCurvedList"/>
    <dgm:cxn modelId="{03525262-87D4-4EF3-A0D1-3C2789A73AEA}" type="presOf" srcId="{ED8B619B-4F96-44D0-B58A-A874D1CD568F}" destId="{2D7233C7-530A-4EFC-BFE0-3B356A1F237D}" srcOrd="0" destOrd="0" presId="urn:microsoft.com/office/officeart/2008/layout/VerticalCurvedList"/>
    <dgm:cxn modelId="{DC22F649-DCBA-41EC-87BE-7EBAC0172901}" srcId="{79C7F534-9F91-46B4-B53E-52AF2B5E06B2}" destId="{FC024BE6-C7FE-4773-A128-ACEF81564B32}" srcOrd="4" destOrd="0" parTransId="{7A909459-1399-4A41-ADAC-F55CA64B1A1A}" sibTransId="{50ECC0A6-4A6D-4386-AA71-2F2247CD7D5B}"/>
    <dgm:cxn modelId="{28163B82-7920-483A-926A-856CB2F6CFCC}" srcId="{79C7F534-9F91-46B4-B53E-52AF2B5E06B2}" destId="{4DBB43EA-B140-4977-9DC6-3C948FDD120D}" srcOrd="0" destOrd="0" parTransId="{7688A186-3DA9-4276-A3E4-64BC05701F2E}" sibTransId="{ED8B619B-4F96-44D0-B58A-A874D1CD568F}"/>
    <dgm:cxn modelId="{CF625F8E-8ABB-405D-91B1-319B0B25F3D9}" type="presOf" srcId="{4DBB43EA-B140-4977-9DC6-3C948FDD120D}" destId="{86CC71E8-6A13-43BF-BF17-E72B8ED35BE6}" srcOrd="0" destOrd="0" presId="urn:microsoft.com/office/officeart/2008/layout/VerticalCurvedList"/>
    <dgm:cxn modelId="{027CBAA6-7097-469D-8507-D6E1F3548450}" srcId="{79C7F534-9F91-46B4-B53E-52AF2B5E06B2}" destId="{025F9B09-C01F-4DB3-A04F-B1D89A0E636A}" srcOrd="3" destOrd="0" parTransId="{1280238F-7AD5-4F52-A5E2-CE2C5DD84246}" sibTransId="{2C7186BA-59EB-427D-85D4-4DA8981E2A78}"/>
    <dgm:cxn modelId="{C5B89BB1-04BF-4478-8AC2-BC7B72BD84A2}" srcId="{79C7F534-9F91-46B4-B53E-52AF2B5E06B2}" destId="{18237E04-7638-445E-8425-03C007F1E727}" srcOrd="1" destOrd="0" parTransId="{818E90FF-0CC2-41E3-8BCA-39E3AA1376CA}" sibTransId="{D9D899FE-51AF-4DF6-B166-2CAB4440E3FF}"/>
    <dgm:cxn modelId="{ACBE0AB8-6A7C-4A68-BA64-F27856C522C6}" type="presOf" srcId="{025F9B09-C01F-4DB3-A04F-B1D89A0E636A}" destId="{10789345-E75F-4BE1-A037-ED2817EA6471}" srcOrd="0" destOrd="0" presId="urn:microsoft.com/office/officeart/2008/layout/VerticalCurvedList"/>
    <dgm:cxn modelId="{E97815CE-C01D-430F-931D-DBBBCA3B3038}" type="presOf" srcId="{79C7F534-9F91-46B4-B53E-52AF2B5E06B2}" destId="{9A6D320A-38C5-408F-9930-192706C3C2E3}" srcOrd="0" destOrd="0" presId="urn:microsoft.com/office/officeart/2008/layout/VerticalCurvedList"/>
    <dgm:cxn modelId="{0BC28BD6-981C-46AF-B6BC-1869762B9908}" type="presOf" srcId="{18237E04-7638-445E-8425-03C007F1E727}" destId="{9AF32E8F-0672-4495-AC5F-B5B6D77AE778}" srcOrd="0" destOrd="0" presId="urn:microsoft.com/office/officeart/2008/layout/VerticalCurvedList"/>
    <dgm:cxn modelId="{ADA11AE5-F308-4024-8509-EFE65E18DAC2}" type="presOf" srcId="{FC024BE6-C7FE-4773-A128-ACEF81564B32}" destId="{7EFAA202-2BB1-4D88-BB30-9A7C640D8C00}" srcOrd="0" destOrd="0" presId="urn:microsoft.com/office/officeart/2008/layout/VerticalCurvedList"/>
    <dgm:cxn modelId="{8B220AFE-8050-4506-90EF-20901327AC06}" type="presParOf" srcId="{9A6D320A-38C5-408F-9930-192706C3C2E3}" destId="{8614D5C1-DF85-48F5-8F66-D4E1A0144254}" srcOrd="0" destOrd="0" presId="urn:microsoft.com/office/officeart/2008/layout/VerticalCurvedList"/>
    <dgm:cxn modelId="{F6CD7123-F481-433B-8D29-B1626D3129A7}" type="presParOf" srcId="{8614D5C1-DF85-48F5-8F66-D4E1A0144254}" destId="{92BBE910-47F9-4310-AB99-F2073CFCBFD7}" srcOrd="0" destOrd="0" presId="urn:microsoft.com/office/officeart/2008/layout/VerticalCurvedList"/>
    <dgm:cxn modelId="{0E685676-6C40-48DB-8A8F-74BC9234EAB5}" type="presParOf" srcId="{92BBE910-47F9-4310-AB99-F2073CFCBFD7}" destId="{7AD708EC-9834-413F-B3F0-B90A671F2444}" srcOrd="0" destOrd="0" presId="urn:microsoft.com/office/officeart/2008/layout/VerticalCurvedList"/>
    <dgm:cxn modelId="{6E714146-5933-4A9E-B05B-69F3D0C4D0FE}" type="presParOf" srcId="{92BBE910-47F9-4310-AB99-F2073CFCBFD7}" destId="{2D7233C7-530A-4EFC-BFE0-3B356A1F237D}" srcOrd="1" destOrd="0" presId="urn:microsoft.com/office/officeart/2008/layout/VerticalCurvedList"/>
    <dgm:cxn modelId="{928D9C24-617C-4F4C-808D-31C233C93387}" type="presParOf" srcId="{92BBE910-47F9-4310-AB99-F2073CFCBFD7}" destId="{4ED29C9C-0DF3-435C-86B6-5BAC37565383}" srcOrd="2" destOrd="0" presId="urn:microsoft.com/office/officeart/2008/layout/VerticalCurvedList"/>
    <dgm:cxn modelId="{FBD0B0BA-159D-4363-9A99-604C36A7EAF2}" type="presParOf" srcId="{92BBE910-47F9-4310-AB99-F2073CFCBFD7}" destId="{2D2E50AD-01D1-4F56-8788-424CDD0A23CA}" srcOrd="3" destOrd="0" presId="urn:microsoft.com/office/officeart/2008/layout/VerticalCurvedList"/>
    <dgm:cxn modelId="{FB5035F6-C604-49DA-94C6-0F21A3C4EE0C}" type="presParOf" srcId="{8614D5C1-DF85-48F5-8F66-D4E1A0144254}" destId="{86CC71E8-6A13-43BF-BF17-E72B8ED35BE6}" srcOrd="1" destOrd="0" presId="urn:microsoft.com/office/officeart/2008/layout/VerticalCurvedList"/>
    <dgm:cxn modelId="{01B87C51-D7A4-42FE-806B-8211CF229418}" type="presParOf" srcId="{8614D5C1-DF85-48F5-8F66-D4E1A0144254}" destId="{6A3020EE-B54F-4572-A494-8D62981595BA}" srcOrd="2" destOrd="0" presId="urn:microsoft.com/office/officeart/2008/layout/VerticalCurvedList"/>
    <dgm:cxn modelId="{A19A4EAE-23DB-4878-9AB7-63681E0FD32F}" type="presParOf" srcId="{6A3020EE-B54F-4572-A494-8D62981595BA}" destId="{B482B347-693F-43D4-990C-737EC978412C}" srcOrd="0" destOrd="0" presId="urn:microsoft.com/office/officeart/2008/layout/VerticalCurvedList"/>
    <dgm:cxn modelId="{20929E63-17A9-4021-AE50-FA330EF75F46}" type="presParOf" srcId="{8614D5C1-DF85-48F5-8F66-D4E1A0144254}" destId="{9AF32E8F-0672-4495-AC5F-B5B6D77AE778}" srcOrd="3" destOrd="0" presId="urn:microsoft.com/office/officeart/2008/layout/VerticalCurvedList"/>
    <dgm:cxn modelId="{4D21E24A-3146-4644-92AA-053F3BF2E652}" type="presParOf" srcId="{8614D5C1-DF85-48F5-8F66-D4E1A0144254}" destId="{C6117C6E-E653-477F-A5E1-4CE6C90D43B6}" srcOrd="4" destOrd="0" presId="urn:microsoft.com/office/officeart/2008/layout/VerticalCurvedList"/>
    <dgm:cxn modelId="{4EBF9947-E4D6-48B9-99D0-617FCFFC6EBC}" type="presParOf" srcId="{C6117C6E-E653-477F-A5E1-4CE6C90D43B6}" destId="{B801CDD2-4CDE-4044-8F7A-94247855798A}" srcOrd="0" destOrd="0" presId="urn:microsoft.com/office/officeart/2008/layout/VerticalCurvedList"/>
    <dgm:cxn modelId="{3449ED27-9BB6-4BA1-9240-5DD8F1299BB7}" type="presParOf" srcId="{8614D5C1-DF85-48F5-8F66-D4E1A0144254}" destId="{8FFB7AE6-5FD6-4CFB-9233-E36FB6C62A8B}" srcOrd="5" destOrd="0" presId="urn:microsoft.com/office/officeart/2008/layout/VerticalCurvedList"/>
    <dgm:cxn modelId="{A8FFF28B-FF4C-447A-877A-CCEC775130F0}" type="presParOf" srcId="{8614D5C1-DF85-48F5-8F66-D4E1A0144254}" destId="{D6921E8D-57C0-4E74-AC3F-D29E2E8134E6}" srcOrd="6" destOrd="0" presId="urn:microsoft.com/office/officeart/2008/layout/VerticalCurvedList"/>
    <dgm:cxn modelId="{51812EDC-0C63-4237-A5E2-D0A7ACE9925C}" type="presParOf" srcId="{D6921E8D-57C0-4E74-AC3F-D29E2E8134E6}" destId="{8D91E355-A4A4-434F-AFB6-64348A9982BC}" srcOrd="0" destOrd="0" presId="urn:microsoft.com/office/officeart/2008/layout/VerticalCurvedList"/>
    <dgm:cxn modelId="{52E87533-5769-4D99-BC57-51C344258C01}" type="presParOf" srcId="{8614D5C1-DF85-48F5-8F66-D4E1A0144254}" destId="{10789345-E75F-4BE1-A037-ED2817EA6471}" srcOrd="7" destOrd="0" presId="urn:microsoft.com/office/officeart/2008/layout/VerticalCurvedList"/>
    <dgm:cxn modelId="{535E3746-8725-4875-A4B0-AB10996F6854}" type="presParOf" srcId="{8614D5C1-DF85-48F5-8F66-D4E1A0144254}" destId="{1BF433F0-80CC-4AAC-822C-BA77505BF647}" srcOrd="8" destOrd="0" presId="urn:microsoft.com/office/officeart/2008/layout/VerticalCurvedList"/>
    <dgm:cxn modelId="{4A2372B4-3E70-455C-959B-A55631479372}" type="presParOf" srcId="{1BF433F0-80CC-4AAC-822C-BA77505BF647}" destId="{AABC72B1-36C2-47B1-85CE-B4D407EF7B09}" srcOrd="0" destOrd="0" presId="urn:microsoft.com/office/officeart/2008/layout/VerticalCurvedList"/>
    <dgm:cxn modelId="{28B7D895-A524-4AEC-889E-C8D36F18AB22}" type="presParOf" srcId="{8614D5C1-DF85-48F5-8F66-D4E1A0144254}" destId="{7EFAA202-2BB1-4D88-BB30-9A7C640D8C00}" srcOrd="9" destOrd="0" presId="urn:microsoft.com/office/officeart/2008/layout/VerticalCurvedList"/>
    <dgm:cxn modelId="{B6ADE94F-8BB5-4180-805E-A7AB03907B28}" type="presParOf" srcId="{8614D5C1-DF85-48F5-8F66-D4E1A0144254}" destId="{55BE3770-6E39-48A7-8D32-166434707294}" srcOrd="10" destOrd="0" presId="urn:microsoft.com/office/officeart/2008/layout/VerticalCurvedList"/>
    <dgm:cxn modelId="{53C812CC-0779-44F4-9A09-EE24517A31A9}" type="presParOf" srcId="{55BE3770-6E39-48A7-8D32-166434707294}" destId="{244D155D-4936-4B40-A2F8-FE7759D1FF0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9CA057E-4E01-49C1-82D4-F5E8FC2F6D34}" type="doc">
      <dgm:prSet loTypeId="urn:microsoft.com/office/officeart/2005/8/layout/chevron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1C8D5010-A07B-4D6B-ACFD-351E20E883FF}">
      <dgm:prSet phldrT="[Text]" custT="1"/>
      <dgm:spPr/>
      <dgm:t>
        <a:bodyPr/>
        <a:lstStyle/>
        <a:p>
          <a:r>
            <a:rPr lang="en-US" sz="1600" dirty="0">
              <a:latin typeface="Georgia" panose="02040502050405020303" pitchFamily="18" charset="0"/>
            </a:rPr>
            <a:t>1</a:t>
          </a:r>
        </a:p>
      </dgm:t>
    </dgm:pt>
    <dgm:pt modelId="{3A427C1B-853D-435E-93F0-1FB7FADC418F}" type="parTrans" cxnId="{1EFC6A3B-CAC1-4B33-B739-11CAC355A43B}">
      <dgm:prSet/>
      <dgm:spPr/>
      <dgm:t>
        <a:bodyPr/>
        <a:lstStyle/>
        <a:p>
          <a:endParaRPr lang="en-US"/>
        </a:p>
      </dgm:t>
    </dgm:pt>
    <dgm:pt modelId="{4C11409D-BEFE-4961-A2AC-4700AF7E536E}" type="sibTrans" cxnId="{1EFC6A3B-CAC1-4B33-B739-11CAC355A43B}">
      <dgm:prSet/>
      <dgm:spPr/>
      <dgm:t>
        <a:bodyPr/>
        <a:lstStyle/>
        <a:p>
          <a:endParaRPr lang="en-US"/>
        </a:p>
      </dgm:t>
    </dgm:pt>
    <dgm:pt modelId="{2A8F2D2E-F087-4535-AAFB-B0B1E16A0E46}">
      <dgm:prSet phldrT="[Text]" custT="1"/>
      <dgm:spPr/>
      <dgm:t>
        <a:bodyPr/>
        <a:lstStyle/>
        <a:p>
          <a:r>
            <a:rPr lang="en-US" sz="1600" b="0" i="0" dirty="0">
              <a:latin typeface="Georgia" panose="02040502050405020303" pitchFamily="18" charset="0"/>
            </a:rPr>
            <a:t>Assembled a binder containing all MCC/MCC room layouts drawings for easy reference.</a:t>
          </a:r>
          <a:endParaRPr lang="en-US" sz="1600" dirty="0">
            <a:latin typeface="Georgia" panose="02040502050405020303" pitchFamily="18" charset="0"/>
          </a:endParaRPr>
        </a:p>
      </dgm:t>
    </dgm:pt>
    <dgm:pt modelId="{15E9215D-56F4-43EE-9858-C9D305210C01}" type="parTrans" cxnId="{70E735A7-ED5D-41F0-AEAE-A784B70D1C79}">
      <dgm:prSet/>
      <dgm:spPr/>
      <dgm:t>
        <a:bodyPr/>
        <a:lstStyle/>
        <a:p>
          <a:endParaRPr lang="en-US"/>
        </a:p>
      </dgm:t>
    </dgm:pt>
    <dgm:pt modelId="{49BB9D3A-43EE-429E-9D7E-224FFCCB70E7}" type="sibTrans" cxnId="{70E735A7-ED5D-41F0-AEAE-A784B70D1C79}">
      <dgm:prSet/>
      <dgm:spPr/>
      <dgm:t>
        <a:bodyPr/>
        <a:lstStyle/>
        <a:p>
          <a:endParaRPr lang="en-US"/>
        </a:p>
      </dgm:t>
    </dgm:pt>
    <dgm:pt modelId="{9CB0812B-8E9A-437D-8B10-2F227F51CDC0}">
      <dgm:prSet phldrT="[Text]" custT="1"/>
      <dgm:spPr/>
      <dgm:t>
        <a:bodyPr/>
        <a:lstStyle/>
        <a:p>
          <a:r>
            <a:rPr lang="en-US" sz="1600" dirty="0">
              <a:latin typeface="Georgia" panose="02040502050405020303" pitchFamily="18" charset="0"/>
            </a:rPr>
            <a:t>2</a:t>
          </a:r>
        </a:p>
      </dgm:t>
    </dgm:pt>
    <dgm:pt modelId="{351BB408-F89B-4BCE-8066-10FE7C9411CC}" type="parTrans" cxnId="{1F8F5098-D4BA-4468-B6BB-9B75BD456071}">
      <dgm:prSet/>
      <dgm:spPr/>
      <dgm:t>
        <a:bodyPr/>
        <a:lstStyle/>
        <a:p>
          <a:endParaRPr lang="en-US"/>
        </a:p>
      </dgm:t>
    </dgm:pt>
    <dgm:pt modelId="{D4765E49-7809-4A43-BFA7-89F37A114FA8}" type="sibTrans" cxnId="{1F8F5098-D4BA-4468-B6BB-9B75BD456071}">
      <dgm:prSet/>
      <dgm:spPr/>
      <dgm:t>
        <a:bodyPr/>
        <a:lstStyle/>
        <a:p>
          <a:endParaRPr lang="en-US"/>
        </a:p>
      </dgm:t>
    </dgm:pt>
    <dgm:pt modelId="{5378582D-49F0-43F4-986B-E717E37AEB69}">
      <dgm:prSet phldrT="[Text]" custT="1"/>
      <dgm:spPr/>
      <dgm:t>
        <a:bodyPr/>
        <a:lstStyle/>
        <a:p>
          <a:r>
            <a:rPr lang="en-US" sz="1600" b="0" dirty="0">
              <a:latin typeface="Georgia" panose="02040502050405020303" pitchFamily="18" charset="0"/>
            </a:rPr>
            <a:t>Conducted thorough field checks to identify discrepancies and verify asset statuses.</a:t>
          </a:r>
        </a:p>
      </dgm:t>
    </dgm:pt>
    <dgm:pt modelId="{F9915D3E-3F5D-4700-B28E-36B0D906EE2E}" type="parTrans" cxnId="{706225C2-2264-45D9-9811-3D127BB0FB64}">
      <dgm:prSet/>
      <dgm:spPr/>
      <dgm:t>
        <a:bodyPr/>
        <a:lstStyle/>
        <a:p>
          <a:endParaRPr lang="en-US"/>
        </a:p>
      </dgm:t>
    </dgm:pt>
    <dgm:pt modelId="{2EB8BD8E-C715-4A33-9DE0-AC38B87B2DD3}" type="sibTrans" cxnId="{706225C2-2264-45D9-9811-3D127BB0FB64}">
      <dgm:prSet/>
      <dgm:spPr/>
      <dgm:t>
        <a:bodyPr/>
        <a:lstStyle/>
        <a:p>
          <a:endParaRPr lang="en-US"/>
        </a:p>
      </dgm:t>
    </dgm:pt>
    <dgm:pt modelId="{E89ADFEE-210E-4585-A16F-8016345F63A4}">
      <dgm:prSet phldrT="[Text]" custT="1"/>
      <dgm:spPr/>
      <dgm:t>
        <a:bodyPr/>
        <a:lstStyle/>
        <a:p>
          <a:r>
            <a:rPr lang="en-US" sz="1600" dirty="0">
              <a:latin typeface="Georgia" panose="02040502050405020303" pitchFamily="18" charset="0"/>
            </a:rPr>
            <a:t>3</a:t>
          </a:r>
        </a:p>
      </dgm:t>
    </dgm:pt>
    <dgm:pt modelId="{E085F8D1-D2D1-4CCA-9F8F-59E70EB7EFF3}" type="parTrans" cxnId="{7F5EEC60-8567-41E9-A313-54BD8867D0F6}">
      <dgm:prSet/>
      <dgm:spPr/>
      <dgm:t>
        <a:bodyPr/>
        <a:lstStyle/>
        <a:p>
          <a:endParaRPr lang="en-US"/>
        </a:p>
      </dgm:t>
    </dgm:pt>
    <dgm:pt modelId="{A4B41120-FDB0-49DE-82FA-DB2133DD9995}" type="sibTrans" cxnId="{7F5EEC60-8567-41E9-A313-54BD8867D0F6}">
      <dgm:prSet/>
      <dgm:spPr/>
      <dgm:t>
        <a:bodyPr/>
        <a:lstStyle/>
        <a:p>
          <a:endParaRPr lang="en-US"/>
        </a:p>
      </dgm:t>
    </dgm:pt>
    <dgm:pt modelId="{D5CF63A2-ACB8-483A-BEB0-BC930D131043}">
      <dgm:prSet phldrT="[Text]" custT="1"/>
      <dgm:spPr/>
      <dgm:t>
        <a:bodyPr/>
        <a:lstStyle/>
        <a:p>
          <a:r>
            <a:rPr lang="en-US" sz="1600" dirty="0">
              <a:latin typeface="Georgia" panose="02040502050405020303" pitchFamily="18" charset="0"/>
            </a:rPr>
            <a:t>Evaluated changes and prepared revised drawings for drafting..</a:t>
          </a:r>
        </a:p>
      </dgm:t>
    </dgm:pt>
    <dgm:pt modelId="{AAC3F355-4427-43A4-B3E1-162243111780}" type="parTrans" cxnId="{D1347B0E-42B2-4787-93A1-A06A0E1D1806}">
      <dgm:prSet/>
      <dgm:spPr/>
      <dgm:t>
        <a:bodyPr/>
        <a:lstStyle/>
        <a:p>
          <a:endParaRPr lang="en-US"/>
        </a:p>
      </dgm:t>
    </dgm:pt>
    <dgm:pt modelId="{4F74243F-05BE-4D22-8E41-19BCA793A0EE}" type="sibTrans" cxnId="{D1347B0E-42B2-4787-93A1-A06A0E1D1806}">
      <dgm:prSet/>
      <dgm:spPr/>
      <dgm:t>
        <a:bodyPr/>
        <a:lstStyle/>
        <a:p>
          <a:endParaRPr lang="en-US"/>
        </a:p>
      </dgm:t>
    </dgm:pt>
    <dgm:pt modelId="{499677E5-1336-4C63-94EF-F901E62C33AD}">
      <dgm:prSet phldrT="[Text]" custT="1"/>
      <dgm:spPr/>
      <dgm:t>
        <a:bodyPr/>
        <a:lstStyle/>
        <a:p>
          <a:r>
            <a:rPr lang="en-US" sz="1600" dirty="0">
              <a:latin typeface="Georgia" panose="02040502050405020303" pitchFamily="18" charset="0"/>
            </a:rPr>
            <a:t>4</a:t>
          </a:r>
        </a:p>
      </dgm:t>
    </dgm:pt>
    <dgm:pt modelId="{F8F023C7-FC70-4709-94E5-FCC516505F68}" type="parTrans" cxnId="{40627880-BCAB-4719-A4B0-B5704B154A61}">
      <dgm:prSet/>
      <dgm:spPr/>
      <dgm:t>
        <a:bodyPr/>
        <a:lstStyle/>
        <a:p>
          <a:endParaRPr lang="en-US"/>
        </a:p>
      </dgm:t>
    </dgm:pt>
    <dgm:pt modelId="{C5E2644A-6D2C-4A74-A806-4B9DD7FD8CB1}" type="sibTrans" cxnId="{40627880-BCAB-4719-A4B0-B5704B154A61}">
      <dgm:prSet/>
      <dgm:spPr/>
      <dgm:t>
        <a:bodyPr/>
        <a:lstStyle/>
        <a:p>
          <a:endParaRPr lang="en-US"/>
        </a:p>
      </dgm:t>
    </dgm:pt>
    <dgm:pt modelId="{BACC955F-7E32-4460-87DF-18B6649F47CE}">
      <dgm:prSet phldrT="[Text]" custT="1"/>
      <dgm:spPr/>
      <dgm:t>
        <a:bodyPr/>
        <a:lstStyle/>
        <a:p>
          <a:r>
            <a:rPr lang="en-US" sz="1600" dirty="0">
              <a:latin typeface="Georgia" panose="02040502050405020303" pitchFamily="18" charset="0"/>
            </a:rPr>
            <a:t>Mapped existing power cross-ties on a cable block diagram to identify cross-feed locations for emergency power</a:t>
          </a:r>
          <a:r>
            <a:rPr lang="en-US" sz="2100" dirty="0">
              <a:latin typeface="Georgia" panose="02040502050405020303" pitchFamily="18" charset="0"/>
            </a:rPr>
            <a:t>.</a:t>
          </a:r>
        </a:p>
      </dgm:t>
    </dgm:pt>
    <dgm:pt modelId="{24753CC2-00F5-442A-AD22-3ECC2E244489}" type="parTrans" cxnId="{167F631F-7C47-4A43-AEBE-767D3BC2B4AD}">
      <dgm:prSet/>
      <dgm:spPr/>
      <dgm:t>
        <a:bodyPr/>
        <a:lstStyle/>
        <a:p>
          <a:endParaRPr lang="en-US"/>
        </a:p>
      </dgm:t>
    </dgm:pt>
    <dgm:pt modelId="{78ED65B4-9919-43CA-A358-004C49D8206B}" type="sibTrans" cxnId="{167F631F-7C47-4A43-AEBE-767D3BC2B4AD}">
      <dgm:prSet/>
      <dgm:spPr/>
      <dgm:t>
        <a:bodyPr/>
        <a:lstStyle/>
        <a:p>
          <a:endParaRPr lang="en-US"/>
        </a:p>
      </dgm:t>
    </dgm:pt>
    <dgm:pt modelId="{339F3A6E-4236-48DE-B4F0-A977A938BE48}" type="pres">
      <dgm:prSet presAssocID="{99CA057E-4E01-49C1-82D4-F5E8FC2F6D34}" presName="linearFlow" presStyleCnt="0">
        <dgm:presLayoutVars>
          <dgm:dir/>
          <dgm:animLvl val="lvl"/>
          <dgm:resizeHandles val="exact"/>
        </dgm:presLayoutVars>
      </dgm:prSet>
      <dgm:spPr/>
    </dgm:pt>
    <dgm:pt modelId="{76C08629-DA64-43AA-AAB3-1876C42AF644}" type="pres">
      <dgm:prSet presAssocID="{1C8D5010-A07B-4D6B-ACFD-351E20E883FF}" presName="composite" presStyleCnt="0"/>
      <dgm:spPr/>
    </dgm:pt>
    <dgm:pt modelId="{32E208FF-DDE9-43DE-B73F-AE70D30F85F7}" type="pres">
      <dgm:prSet presAssocID="{1C8D5010-A07B-4D6B-ACFD-351E20E883FF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54815170-CBDF-434F-A1A4-93B0F7998FCF}" type="pres">
      <dgm:prSet presAssocID="{1C8D5010-A07B-4D6B-ACFD-351E20E883FF}" presName="descendantText" presStyleLbl="alignAcc1" presStyleIdx="0" presStyleCnt="4" custLinFactNeighborY="-1299">
        <dgm:presLayoutVars>
          <dgm:bulletEnabled val="1"/>
        </dgm:presLayoutVars>
      </dgm:prSet>
      <dgm:spPr/>
    </dgm:pt>
    <dgm:pt modelId="{061D8588-B5FF-4CEC-A606-D12A97CF3BF1}" type="pres">
      <dgm:prSet presAssocID="{4C11409D-BEFE-4961-A2AC-4700AF7E536E}" presName="sp" presStyleCnt="0"/>
      <dgm:spPr/>
    </dgm:pt>
    <dgm:pt modelId="{6FF4D474-C1AC-4E0A-A3B4-18002D991C90}" type="pres">
      <dgm:prSet presAssocID="{9CB0812B-8E9A-437D-8B10-2F227F51CDC0}" presName="composite" presStyleCnt="0"/>
      <dgm:spPr/>
    </dgm:pt>
    <dgm:pt modelId="{309F0FB3-CFBD-41D0-B6D9-EC16F903E000}" type="pres">
      <dgm:prSet presAssocID="{9CB0812B-8E9A-437D-8B10-2F227F51CDC0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883B3969-41A6-4BB2-86AC-00175C8A9420}" type="pres">
      <dgm:prSet presAssocID="{9CB0812B-8E9A-437D-8B10-2F227F51CDC0}" presName="descendantText" presStyleLbl="alignAcc1" presStyleIdx="1" presStyleCnt="4" custLinFactNeighborY="-812">
        <dgm:presLayoutVars>
          <dgm:bulletEnabled val="1"/>
        </dgm:presLayoutVars>
      </dgm:prSet>
      <dgm:spPr/>
    </dgm:pt>
    <dgm:pt modelId="{DCE9C5E6-8559-4641-A828-2F774F0EFC88}" type="pres">
      <dgm:prSet presAssocID="{D4765E49-7809-4A43-BFA7-89F37A114FA8}" presName="sp" presStyleCnt="0"/>
      <dgm:spPr/>
    </dgm:pt>
    <dgm:pt modelId="{F90B7650-43FE-4C8F-B437-A8F9BF62A3F0}" type="pres">
      <dgm:prSet presAssocID="{E89ADFEE-210E-4585-A16F-8016345F63A4}" presName="composite" presStyleCnt="0"/>
      <dgm:spPr/>
    </dgm:pt>
    <dgm:pt modelId="{B47614D5-3050-4A73-A966-37135A97BBC8}" type="pres">
      <dgm:prSet presAssocID="{E89ADFEE-210E-4585-A16F-8016345F63A4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809BC1B8-98E4-4767-808A-F0092C9F3C4C}" type="pres">
      <dgm:prSet presAssocID="{E89ADFEE-210E-4585-A16F-8016345F63A4}" presName="descendantText" presStyleLbl="alignAcc1" presStyleIdx="2" presStyleCnt="4" custLinFactNeighborX="94" custLinFactNeighborY="-1299">
        <dgm:presLayoutVars>
          <dgm:bulletEnabled val="1"/>
        </dgm:presLayoutVars>
      </dgm:prSet>
      <dgm:spPr/>
    </dgm:pt>
    <dgm:pt modelId="{584A0BE2-5889-44B9-9558-48A5A54C7440}" type="pres">
      <dgm:prSet presAssocID="{A4B41120-FDB0-49DE-82FA-DB2133DD9995}" presName="sp" presStyleCnt="0"/>
      <dgm:spPr/>
    </dgm:pt>
    <dgm:pt modelId="{EE833448-C4E1-4205-89BE-075BA3E65EEB}" type="pres">
      <dgm:prSet presAssocID="{499677E5-1336-4C63-94EF-F901E62C33AD}" presName="composite" presStyleCnt="0"/>
      <dgm:spPr/>
    </dgm:pt>
    <dgm:pt modelId="{FB6B9364-5318-4410-873D-15C54230F272}" type="pres">
      <dgm:prSet presAssocID="{499677E5-1336-4C63-94EF-F901E62C33AD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B369FAF3-1A3F-461F-BEF6-551FDBA73DDA}" type="pres">
      <dgm:prSet presAssocID="{499677E5-1336-4C63-94EF-F901E62C33AD}" presName="descendantText" presStyleLbl="alignAcc1" presStyleIdx="3" presStyleCnt="4" custLinFactNeighborY="-1299">
        <dgm:presLayoutVars>
          <dgm:bulletEnabled val="1"/>
        </dgm:presLayoutVars>
      </dgm:prSet>
      <dgm:spPr/>
    </dgm:pt>
  </dgm:ptLst>
  <dgm:cxnLst>
    <dgm:cxn modelId="{D1347B0E-42B2-4787-93A1-A06A0E1D1806}" srcId="{E89ADFEE-210E-4585-A16F-8016345F63A4}" destId="{D5CF63A2-ACB8-483A-BEB0-BC930D131043}" srcOrd="0" destOrd="0" parTransId="{AAC3F355-4427-43A4-B3E1-162243111780}" sibTransId="{4F74243F-05BE-4D22-8E41-19BCA793A0EE}"/>
    <dgm:cxn modelId="{C5B8B611-EF01-40F5-B2D5-960764BD95DE}" type="presOf" srcId="{5378582D-49F0-43F4-986B-E717E37AEB69}" destId="{883B3969-41A6-4BB2-86AC-00175C8A9420}" srcOrd="0" destOrd="0" presId="urn:microsoft.com/office/officeart/2005/8/layout/chevron2"/>
    <dgm:cxn modelId="{167F631F-7C47-4A43-AEBE-767D3BC2B4AD}" srcId="{499677E5-1336-4C63-94EF-F901E62C33AD}" destId="{BACC955F-7E32-4460-87DF-18B6649F47CE}" srcOrd="0" destOrd="0" parTransId="{24753CC2-00F5-442A-AD22-3ECC2E244489}" sibTransId="{78ED65B4-9919-43CA-A358-004C49D8206B}"/>
    <dgm:cxn modelId="{1EFC6A3B-CAC1-4B33-B739-11CAC355A43B}" srcId="{99CA057E-4E01-49C1-82D4-F5E8FC2F6D34}" destId="{1C8D5010-A07B-4D6B-ACFD-351E20E883FF}" srcOrd="0" destOrd="0" parTransId="{3A427C1B-853D-435E-93F0-1FB7FADC418F}" sibTransId="{4C11409D-BEFE-4961-A2AC-4700AF7E536E}"/>
    <dgm:cxn modelId="{D6B2C85B-B391-4FC1-88C3-A3EF00E8D5E7}" type="presOf" srcId="{499677E5-1336-4C63-94EF-F901E62C33AD}" destId="{FB6B9364-5318-4410-873D-15C54230F272}" srcOrd="0" destOrd="0" presId="urn:microsoft.com/office/officeart/2005/8/layout/chevron2"/>
    <dgm:cxn modelId="{7F5EEC60-8567-41E9-A313-54BD8867D0F6}" srcId="{99CA057E-4E01-49C1-82D4-F5E8FC2F6D34}" destId="{E89ADFEE-210E-4585-A16F-8016345F63A4}" srcOrd="2" destOrd="0" parTransId="{E085F8D1-D2D1-4CCA-9F8F-59E70EB7EFF3}" sibTransId="{A4B41120-FDB0-49DE-82FA-DB2133DD9995}"/>
    <dgm:cxn modelId="{88C44C61-3395-4758-9E84-5D335AB02AB5}" type="presOf" srcId="{9CB0812B-8E9A-437D-8B10-2F227F51CDC0}" destId="{309F0FB3-CFBD-41D0-B6D9-EC16F903E000}" srcOrd="0" destOrd="0" presId="urn:microsoft.com/office/officeart/2005/8/layout/chevron2"/>
    <dgm:cxn modelId="{515B3456-F558-4F2C-8649-E8CAD8A5BDFB}" type="presOf" srcId="{1C8D5010-A07B-4D6B-ACFD-351E20E883FF}" destId="{32E208FF-DDE9-43DE-B73F-AE70D30F85F7}" srcOrd="0" destOrd="0" presId="urn:microsoft.com/office/officeart/2005/8/layout/chevron2"/>
    <dgm:cxn modelId="{01E73D77-AA22-4F05-9179-FA016009DE93}" type="presOf" srcId="{D5CF63A2-ACB8-483A-BEB0-BC930D131043}" destId="{809BC1B8-98E4-4767-808A-F0092C9F3C4C}" srcOrd="0" destOrd="0" presId="urn:microsoft.com/office/officeart/2005/8/layout/chevron2"/>
    <dgm:cxn modelId="{40627880-BCAB-4719-A4B0-B5704B154A61}" srcId="{99CA057E-4E01-49C1-82D4-F5E8FC2F6D34}" destId="{499677E5-1336-4C63-94EF-F901E62C33AD}" srcOrd="3" destOrd="0" parTransId="{F8F023C7-FC70-4709-94E5-FCC516505F68}" sibTransId="{C5E2644A-6D2C-4A74-A806-4B9DD7FD8CB1}"/>
    <dgm:cxn modelId="{1F8F5098-D4BA-4468-B6BB-9B75BD456071}" srcId="{99CA057E-4E01-49C1-82D4-F5E8FC2F6D34}" destId="{9CB0812B-8E9A-437D-8B10-2F227F51CDC0}" srcOrd="1" destOrd="0" parTransId="{351BB408-F89B-4BCE-8066-10FE7C9411CC}" sibTransId="{D4765E49-7809-4A43-BFA7-89F37A114FA8}"/>
    <dgm:cxn modelId="{70E735A7-ED5D-41F0-AEAE-A784B70D1C79}" srcId="{1C8D5010-A07B-4D6B-ACFD-351E20E883FF}" destId="{2A8F2D2E-F087-4535-AAFB-B0B1E16A0E46}" srcOrd="0" destOrd="0" parTransId="{15E9215D-56F4-43EE-9858-C9D305210C01}" sibTransId="{49BB9D3A-43EE-429E-9D7E-224FFCCB70E7}"/>
    <dgm:cxn modelId="{706225C2-2264-45D9-9811-3D127BB0FB64}" srcId="{9CB0812B-8E9A-437D-8B10-2F227F51CDC0}" destId="{5378582D-49F0-43F4-986B-E717E37AEB69}" srcOrd="0" destOrd="0" parTransId="{F9915D3E-3F5D-4700-B28E-36B0D906EE2E}" sibTransId="{2EB8BD8E-C715-4A33-9DE0-AC38B87B2DD3}"/>
    <dgm:cxn modelId="{40AEAACA-5CC8-4C56-8DB8-A80794F0BFBB}" type="presOf" srcId="{2A8F2D2E-F087-4535-AAFB-B0B1E16A0E46}" destId="{54815170-CBDF-434F-A1A4-93B0F7998FCF}" srcOrd="0" destOrd="0" presId="urn:microsoft.com/office/officeart/2005/8/layout/chevron2"/>
    <dgm:cxn modelId="{6A5DA6DD-9635-4CB5-9800-E1B14BDB6367}" type="presOf" srcId="{99CA057E-4E01-49C1-82D4-F5E8FC2F6D34}" destId="{339F3A6E-4236-48DE-B4F0-A977A938BE48}" srcOrd="0" destOrd="0" presId="urn:microsoft.com/office/officeart/2005/8/layout/chevron2"/>
    <dgm:cxn modelId="{2C8890DF-B2E4-42B5-A1AC-FCA09DE0EAD4}" type="presOf" srcId="{E89ADFEE-210E-4585-A16F-8016345F63A4}" destId="{B47614D5-3050-4A73-A966-37135A97BBC8}" srcOrd="0" destOrd="0" presId="urn:microsoft.com/office/officeart/2005/8/layout/chevron2"/>
    <dgm:cxn modelId="{8B1133ED-FA55-4F92-A0CA-1156BFC8DA11}" type="presOf" srcId="{BACC955F-7E32-4460-87DF-18B6649F47CE}" destId="{B369FAF3-1A3F-461F-BEF6-551FDBA73DDA}" srcOrd="0" destOrd="0" presId="urn:microsoft.com/office/officeart/2005/8/layout/chevron2"/>
    <dgm:cxn modelId="{8ED6A3AD-00C1-436D-81EE-3BAB930773AB}" type="presParOf" srcId="{339F3A6E-4236-48DE-B4F0-A977A938BE48}" destId="{76C08629-DA64-43AA-AAB3-1876C42AF644}" srcOrd="0" destOrd="0" presId="urn:microsoft.com/office/officeart/2005/8/layout/chevron2"/>
    <dgm:cxn modelId="{A5723D21-D982-4D28-870A-73119F7285A7}" type="presParOf" srcId="{76C08629-DA64-43AA-AAB3-1876C42AF644}" destId="{32E208FF-DDE9-43DE-B73F-AE70D30F85F7}" srcOrd="0" destOrd="0" presId="urn:microsoft.com/office/officeart/2005/8/layout/chevron2"/>
    <dgm:cxn modelId="{944212DF-2956-41CB-922D-11E0B0B0332E}" type="presParOf" srcId="{76C08629-DA64-43AA-AAB3-1876C42AF644}" destId="{54815170-CBDF-434F-A1A4-93B0F7998FCF}" srcOrd="1" destOrd="0" presId="urn:microsoft.com/office/officeart/2005/8/layout/chevron2"/>
    <dgm:cxn modelId="{7C86AC0A-7C2E-4C7B-B9E2-82366AD92575}" type="presParOf" srcId="{339F3A6E-4236-48DE-B4F0-A977A938BE48}" destId="{061D8588-B5FF-4CEC-A606-D12A97CF3BF1}" srcOrd="1" destOrd="0" presId="urn:microsoft.com/office/officeart/2005/8/layout/chevron2"/>
    <dgm:cxn modelId="{146DA525-95F9-4F43-A0B5-154B53560A35}" type="presParOf" srcId="{339F3A6E-4236-48DE-B4F0-A977A938BE48}" destId="{6FF4D474-C1AC-4E0A-A3B4-18002D991C90}" srcOrd="2" destOrd="0" presId="urn:microsoft.com/office/officeart/2005/8/layout/chevron2"/>
    <dgm:cxn modelId="{AC17737D-38EA-4434-A749-6E7251D96020}" type="presParOf" srcId="{6FF4D474-C1AC-4E0A-A3B4-18002D991C90}" destId="{309F0FB3-CFBD-41D0-B6D9-EC16F903E000}" srcOrd="0" destOrd="0" presId="urn:microsoft.com/office/officeart/2005/8/layout/chevron2"/>
    <dgm:cxn modelId="{F106FFCC-616A-4C09-9E11-07F7ECA6F92F}" type="presParOf" srcId="{6FF4D474-C1AC-4E0A-A3B4-18002D991C90}" destId="{883B3969-41A6-4BB2-86AC-00175C8A9420}" srcOrd="1" destOrd="0" presId="urn:microsoft.com/office/officeart/2005/8/layout/chevron2"/>
    <dgm:cxn modelId="{D691CABE-7D18-4E35-9674-992F9C2EB114}" type="presParOf" srcId="{339F3A6E-4236-48DE-B4F0-A977A938BE48}" destId="{DCE9C5E6-8559-4641-A828-2F774F0EFC88}" srcOrd="3" destOrd="0" presId="urn:microsoft.com/office/officeart/2005/8/layout/chevron2"/>
    <dgm:cxn modelId="{BE86D252-2AC0-4DBA-9D81-C0088D9DE6A6}" type="presParOf" srcId="{339F3A6E-4236-48DE-B4F0-A977A938BE48}" destId="{F90B7650-43FE-4C8F-B437-A8F9BF62A3F0}" srcOrd="4" destOrd="0" presId="urn:microsoft.com/office/officeart/2005/8/layout/chevron2"/>
    <dgm:cxn modelId="{CDBCCC6A-A142-4D0F-9424-1C8710E00AD7}" type="presParOf" srcId="{F90B7650-43FE-4C8F-B437-A8F9BF62A3F0}" destId="{B47614D5-3050-4A73-A966-37135A97BBC8}" srcOrd="0" destOrd="0" presId="urn:microsoft.com/office/officeart/2005/8/layout/chevron2"/>
    <dgm:cxn modelId="{463DE63F-56E8-40F4-B731-FD699A3897F5}" type="presParOf" srcId="{F90B7650-43FE-4C8F-B437-A8F9BF62A3F0}" destId="{809BC1B8-98E4-4767-808A-F0092C9F3C4C}" srcOrd="1" destOrd="0" presId="urn:microsoft.com/office/officeart/2005/8/layout/chevron2"/>
    <dgm:cxn modelId="{BFABBC55-9B39-4428-B542-205C217F704E}" type="presParOf" srcId="{339F3A6E-4236-48DE-B4F0-A977A938BE48}" destId="{584A0BE2-5889-44B9-9558-48A5A54C7440}" srcOrd="5" destOrd="0" presId="urn:microsoft.com/office/officeart/2005/8/layout/chevron2"/>
    <dgm:cxn modelId="{FB6512A0-DFFB-49A5-AA1F-ACFFD40BF5C9}" type="presParOf" srcId="{339F3A6E-4236-48DE-B4F0-A977A938BE48}" destId="{EE833448-C4E1-4205-89BE-075BA3E65EEB}" srcOrd="6" destOrd="0" presId="urn:microsoft.com/office/officeart/2005/8/layout/chevron2"/>
    <dgm:cxn modelId="{E622E973-AF5B-4CB7-952E-A6556DE69114}" type="presParOf" srcId="{EE833448-C4E1-4205-89BE-075BA3E65EEB}" destId="{FB6B9364-5318-4410-873D-15C54230F272}" srcOrd="0" destOrd="0" presId="urn:microsoft.com/office/officeart/2005/8/layout/chevron2"/>
    <dgm:cxn modelId="{D9BF5E81-CE9F-4070-992F-B3DC04FF5AED}" type="presParOf" srcId="{EE833448-C4E1-4205-89BE-075BA3E65EEB}" destId="{B369FAF3-1A3F-461F-BEF6-551FDBA73DDA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9CA057E-4E01-49C1-82D4-F5E8FC2F6D34}" type="doc">
      <dgm:prSet loTypeId="urn:microsoft.com/office/officeart/2005/8/layout/chevron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1C8D5010-A07B-4D6B-ACFD-351E20E883FF}">
      <dgm:prSet phldrT="[Text]" custT="1"/>
      <dgm:spPr/>
      <dgm:t>
        <a:bodyPr/>
        <a:lstStyle/>
        <a:p>
          <a:r>
            <a:rPr lang="en-US" sz="1600" dirty="0">
              <a:latin typeface="Georgia" panose="02040502050405020303" pitchFamily="18" charset="0"/>
            </a:rPr>
            <a:t>1</a:t>
          </a:r>
        </a:p>
      </dgm:t>
    </dgm:pt>
    <dgm:pt modelId="{3A427C1B-853D-435E-93F0-1FB7FADC418F}" type="parTrans" cxnId="{1EFC6A3B-CAC1-4B33-B739-11CAC355A43B}">
      <dgm:prSet/>
      <dgm:spPr/>
      <dgm:t>
        <a:bodyPr/>
        <a:lstStyle/>
        <a:p>
          <a:endParaRPr lang="en-US"/>
        </a:p>
      </dgm:t>
    </dgm:pt>
    <dgm:pt modelId="{4C11409D-BEFE-4961-A2AC-4700AF7E536E}" type="sibTrans" cxnId="{1EFC6A3B-CAC1-4B33-B739-11CAC355A43B}">
      <dgm:prSet/>
      <dgm:spPr/>
      <dgm:t>
        <a:bodyPr/>
        <a:lstStyle/>
        <a:p>
          <a:endParaRPr lang="en-US"/>
        </a:p>
      </dgm:t>
    </dgm:pt>
    <dgm:pt modelId="{2A8F2D2E-F087-4535-AAFB-B0B1E16A0E46}">
      <dgm:prSet phldrT="[Text]" custT="1"/>
      <dgm:spPr/>
      <dgm:t>
        <a:bodyPr/>
        <a:lstStyle/>
        <a:p>
          <a:r>
            <a:rPr lang="en-US" sz="1600" b="0" i="0" dirty="0">
              <a:latin typeface="Georgia" panose="02040502050405020303" pitchFamily="18" charset="0"/>
            </a:rPr>
            <a:t> Visit the field with an instrument mechanic to collect information from the marshaling racks and create a comprehensive list for Rack 18A and 18B.</a:t>
          </a:r>
          <a:endParaRPr lang="en-US" sz="1600" dirty="0">
            <a:latin typeface="Georgia" panose="02040502050405020303" pitchFamily="18" charset="0"/>
          </a:endParaRPr>
        </a:p>
      </dgm:t>
    </dgm:pt>
    <dgm:pt modelId="{15E9215D-56F4-43EE-9858-C9D305210C01}" type="parTrans" cxnId="{70E735A7-ED5D-41F0-AEAE-A784B70D1C79}">
      <dgm:prSet/>
      <dgm:spPr/>
      <dgm:t>
        <a:bodyPr/>
        <a:lstStyle/>
        <a:p>
          <a:endParaRPr lang="en-US"/>
        </a:p>
      </dgm:t>
    </dgm:pt>
    <dgm:pt modelId="{49BB9D3A-43EE-429E-9D7E-224FFCCB70E7}" type="sibTrans" cxnId="{70E735A7-ED5D-41F0-AEAE-A784B70D1C79}">
      <dgm:prSet/>
      <dgm:spPr/>
      <dgm:t>
        <a:bodyPr/>
        <a:lstStyle/>
        <a:p>
          <a:endParaRPr lang="en-US"/>
        </a:p>
      </dgm:t>
    </dgm:pt>
    <dgm:pt modelId="{9CB0812B-8E9A-437D-8B10-2F227F51CDC0}">
      <dgm:prSet phldrT="[Text]" custT="1"/>
      <dgm:spPr/>
      <dgm:t>
        <a:bodyPr/>
        <a:lstStyle/>
        <a:p>
          <a:r>
            <a:rPr lang="en-US" sz="1600" dirty="0">
              <a:latin typeface="Georgia" panose="02040502050405020303" pitchFamily="18" charset="0"/>
            </a:rPr>
            <a:t>2</a:t>
          </a:r>
        </a:p>
      </dgm:t>
    </dgm:pt>
    <dgm:pt modelId="{351BB408-F89B-4BCE-8066-10FE7C9411CC}" type="parTrans" cxnId="{1F8F5098-D4BA-4468-B6BB-9B75BD456071}">
      <dgm:prSet/>
      <dgm:spPr/>
      <dgm:t>
        <a:bodyPr/>
        <a:lstStyle/>
        <a:p>
          <a:endParaRPr lang="en-US"/>
        </a:p>
      </dgm:t>
    </dgm:pt>
    <dgm:pt modelId="{D4765E49-7809-4A43-BFA7-89F37A114FA8}" type="sibTrans" cxnId="{1F8F5098-D4BA-4468-B6BB-9B75BD456071}">
      <dgm:prSet/>
      <dgm:spPr/>
      <dgm:t>
        <a:bodyPr/>
        <a:lstStyle/>
        <a:p>
          <a:endParaRPr lang="en-US"/>
        </a:p>
      </dgm:t>
    </dgm:pt>
    <dgm:pt modelId="{5378582D-49F0-43F4-986B-E717E37AEB69}">
      <dgm:prSet phldrT="[Text]" custT="1"/>
      <dgm:spPr/>
      <dgm:t>
        <a:bodyPr/>
        <a:lstStyle/>
        <a:p>
          <a:r>
            <a:rPr lang="en-US" sz="1600" b="0" dirty="0">
              <a:latin typeface="Georgia" panose="02040502050405020303" pitchFamily="18" charset="0"/>
            </a:rPr>
            <a:t>Document I/O List in a spreadsheet</a:t>
          </a:r>
        </a:p>
      </dgm:t>
    </dgm:pt>
    <dgm:pt modelId="{F9915D3E-3F5D-4700-B28E-36B0D906EE2E}" type="parTrans" cxnId="{706225C2-2264-45D9-9811-3D127BB0FB64}">
      <dgm:prSet/>
      <dgm:spPr/>
      <dgm:t>
        <a:bodyPr/>
        <a:lstStyle/>
        <a:p>
          <a:endParaRPr lang="en-US"/>
        </a:p>
      </dgm:t>
    </dgm:pt>
    <dgm:pt modelId="{2EB8BD8E-C715-4A33-9DE0-AC38B87B2DD3}" type="sibTrans" cxnId="{706225C2-2264-45D9-9811-3D127BB0FB64}">
      <dgm:prSet/>
      <dgm:spPr/>
      <dgm:t>
        <a:bodyPr/>
        <a:lstStyle/>
        <a:p>
          <a:endParaRPr lang="en-US"/>
        </a:p>
      </dgm:t>
    </dgm:pt>
    <dgm:pt modelId="{E89ADFEE-210E-4585-A16F-8016345F63A4}">
      <dgm:prSet phldrT="[Text]" custT="1"/>
      <dgm:spPr/>
      <dgm:t>
        <a:bodyPr/>
        <a:lstStyle/>
        <a:p>
          <a:r>
            <a:rPr lang="en-US" sz="1600" dirty="0">
              <a:latin typeface="Georgia" panose="02040502050405020303" pitchFamily="18" charset="0"/>
            </a:rPr>
            <a:t>4</a:t>
          </a:r>
        </a:p>
      </dgm:t>
    </dgm:pt>
    <dgm:pt modelId="{E085F8D1-D2D1-4CCA-9F8F-59E70EB7EFF3}" type="parTrans" cxnId="{7F5EEC60-8567-41E9-A313-54BD8867D0F6}">
      <dgm:prSet/>
      <dgm:spPr/>
      <dgm:t>
        <a:bodyPr/>
        <a:lstStyle/>
        <a:p>
          <a:endParaRPr lang="en-US"/>
        </a:p>
      </dgm:t>
    </dgm:pt>
    <dgm:pt modelId="{A4B41120-FDB0-49DE-82FA-DB2133DD9995}" type="sibTrans" cxnId="{7F5EEC60-8567-41E9-A313-54BD8867D0F6}">
      <dgm:prSet/>
      <dgm:spPr/>
      <dgm:t>
        <a:bodyPr/>
        <a:lstStyle/>
        <a:p>
          <a:endParaRPr lang="en-US"/>
        </a:p>
      </dgm:t>
    </dgm:pt>
    <dgm:pt modelId="{D5CF63A2-ACB8-483A-BEB0-BC930D131043}">
      <dgm:prSet phldrT="[Text]" custT="1"/>
      <dgm:spPr/>
      <dgm:t>
        <a:bodyPr/>
        <a:lstStyle/>
        <a:p>
          <a:r>
            <a:rPr lang="en-US" sz="1600" dirty="0">
              <a:latin typeface="Georgia" panose="02040502050405020303" pitchFamily="18" charset="0"/>
            </a:rPr>
            <a:t>Map old Provox I/O points in file 2 to new points on the Delta V controller, </a:t>
          </a:r>
        </a:p>
      </dgm:t>
    </dgm:pt>
    <dgm:pt modelId="{AAC3F355-4427-43A4-B3E1-162243111780}" type="parTrans" cxnId="{D1347B0E-42B2-4787-93A1-A06A0E1D1806}">
      <dgm:prSet/>
      <dgm:spPr/>
      <dgm:t>
        <a:bodyPr/>
        <a:lstStyle/>
        <a:p>
          <a:endParaRPr lang="en-US"/>
        </a:p>
      </dgm:t>
    </dgm:pt>
    <dgm:pt modelId="{4F74243F-05BE-4D22-8E41-19BCA793A0EE}" type="sibTrans" cxnId="{D1347B0E-42B2-4787-93A1-A06A0E1D1806}">
      <dgm:prSet/>
      <dgm:spPr/>
      <dgm:t>
        <a:bodyPr/>
        <a:lstStyle/>
        <a:p>
          <a:endParaRPr lang="en-US"/>
        </a:p>
      </dgm:t>
    </dgm:pt>
    <dgm:pt modelId="{339F3A6E-4236-48DE-B4F0-A977A938BE48}" type="pres">
      <dgm:prSet presAssocID="{99CA057E-4E01-49C1-82D4-F5E8FC2F6D34}" presName="linearFlow" presStyleCnt="0">
        <dgm:presLayoutVars>
          <dgm:dir/>
          <dgm:animLvl val="lvl"/>
          <dgm:resizeHandles val="exact"/>
        </dgm:presLayoutVars>
      </dgm:prSet>
      <dgm:spPr/>
    </dgm:pt>
    <dgm:pt modelId="{76C08629-DA64-43AA-AAB3-1876C42AF644}" type="pres">
      <dgm:prSet presAssocID="{1C8D5010-A07B-4D6B-ACFD-351E20E883FF}" presName="composite" presStyleCnt="0"/>
      <dgm:spPr/>
    </dgm:pt>
    <dgm:pt modelId="{32E208FF-DDE9-43DE-B73F-AE70D30F85F7}" type="pres">
      <dgm:prSet presAssocID="{1C8D5010-A07B-4D6B-ACFD-351E20E883FF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54815170-CBDF-434F-A1A4-93B0F7998FCF}" type="pres">
      <dgm:prSet presAssocID="{1C8D5010-A07B-4D6B-ACFD-351E20E883FF}" presName="descendantText" presStyleLbl="alignAcc1" presStyleIdx="0" presStyleCnt="3" custLinFactNeighborY="-1299">
        <dgm:presLayoutVars>
          <dgm:bulletEnabled val="1"/>
        </dgm:presLayoutVars>
      </dgm:prSet>
      <dgm:spPr/>
    </dgm:pt>
    <dgm:pt modelId="{061D8588-B5FF-4CEC-A606-D12A97CF3BF1}" type="pres">
      <dgm:prSet presAssocID="{4C11409D-BEFE-4961-A2AC-4700AF7E536E}" presName="sp" presStyleCnt="0"/>
      <dgm:spPr/>
    </dgm:pt>
    <dgm:pt modelId="{6FF4D474-C1AC-4E0A-A3B4-18002D991C90}" type="pres">
      <dgm:prSet presAssocID="{9CB0812B-8E9A-437D-8B10-2F227F51CDC0}" presName="composite" presStyleCnt="0"/>
      <dgm:spPr/>
    </dgm:pt>
    <dgm:pt modelId="{309F0FB3-CFBD-41D0-B6D9-EC16F903E000}" type="pres">
      <dgm:prSet presAssocID="{9CB0812B-8E9A-437D-8B10-2F227F51CDC0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883B3969-41A6-4BB2-86AC-00175C8A9420}" type="pres">
      <dgm:prSet presAssocID="{9CB0812B-8E9A-437D-8B10-2F227F51CDC0}" presName="descendantText" presStyleLbl="alignAcc1" presStyleIdx="1" presStyleCnt="3" custLinFactNeighborY="-812">
        <dgm:presLayoutVars>
          <dgm:bulletEnabled val="1"/>
        </dgm:presLayoutVars>
      </dgm:prSet>
      <dgm:spPr/>
    </dgm:pt>
    <dgm:pt modelId="{DCE9C5E6-8559-4641-A828-2F774F0EFC88}" type="pres">
      <dgm:prSet presAssocID="{D4765E49-7809-4A43-BFA7-89F37A114FA8}" presName="sp" presStyleCnt="0"/>
      <dgm:spPr/>
    </dgm:pt>
    <dgm:pt modelId="{F90B7650-43FE-4C8F-B437-A8F9BF62A3F0}" type="pres">
      <dgm:prSet presAssocID="{E89ADFEE-210E-4585-A16F-8016345F63A4}" presName="composite" presStyleCnt="0"/>
      <dgm:spPr/>
    </dgm:pt>
    <dgm:pt modelId="{B47614D5-3050-4A73-A966-37135A97BBC8}" type="pres">
      <dgm:prSet presAssocID="{E89ADFEE-210E-4585-A16F-8016345F63A4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809BC1B8-98E4-4767-808A-F0092C9F3C4C}" type="pres">
      <dgm:prSet presAssocID="{E89ADFEE-210E-4585-A16F-8016345F63A4}" presName="descendantText" presStyleLbl="alignAcc1" presStyleIdx="2" presStyleCnt="3" custLinFactNeighborX="94" custLinFactNeighborY="-1299">
        <dgm:presLayoutVars>
          <dgm:bulletEnabled val="1"/>
        </dgm:presLayoutVars>
      </dgm:prSet>
      <dgm:spPr/>
    </dgm:pt>
  </dgm:ptLst>
  <dgm:cxnLst>
    <dgm:cxn modelId="{D1347B0E-42B2-4787-93A1-A06A0E1D1806}" srcId="{E89ADFEE-210E-4585-A16F-8016345F63A4}" destId="{D5CF63A2-ACB8-483A-BEB0-BC930D131043}" srcOrd="0" destOrd="0" parTransId="{AAC3F355-4427-43A4-B3E1-162243111780}" sibTransId="{4F74243F-05BE-4D22-8E41-19BCA793A0EE}"/>
    <dgm:cxn modelId="{C5B8B611-EF01-40F5-B2D5-960764BD95DE}" type="presOf" srcId="{5378582D-49F0-43F4-986B-E717E37AEB69}" destId="{883B3969-41A6-4BB2-86AC-00175C8A9420}" srcOrd="0" destOrd="0" presId="urn:microsoft.com/office/officeart/2005/8/layout/chevron2"/>
    <dgm:cxn modelId="{1EFC6A3B-CAC1-4B33-B739-11CAC355A43B}" srcId="{99CA057E-4E01-49C1-82D4-F5E8FC2F6D34}" destId="{1C8D5010-A07B-4D6B-ACFD-351E20E883FF}" srcOrd="0" destOrd="0" parTransId="{3A427C1B-853D-435E-93F0-1FB7FADC418F}" sibTransId="{4C11409D-BEFE-4961-A2AC-4700AF7E536E}"/>
    <dgm:cxn modelId="{7F5EEC60-8567-41E9-A313-54BD8867D0F6}" srcId="{99CA057E-4E01-49C1-82D4-F5E8FC2F6D34}" destId="{E89ADFEE-210E-4585-A16F-8016345F63A4}" srcOrd="2" destOrd="0" parTransId="{E085F8D1-D2D1-4CCA-9F8F-59E70EB7EFF3}" sibTransId="{A4B41120-FDB0-49DE-82FA-DB2133DD9995}"/>
    <dgm:cxn modelId="{88C44C61-3395-4758-9E84-5D335AB02AB5}" type="presOf" srcId="{9CB0812B-8E9A-437D-8B10-2F227F51CDC0}" destId="{309F0FB3-CFBD-41D0-B6D9-EC16F903E000}" srcOrd="0" destOrd="0" presId="urn:microsoft.com/office/officeart/2005/8/layout/chevron2"/>
    <dgm:cxn modelId="{515B3456-F558-4F2C-8649-E8CAD8A5BDFB}" type="presOf" srcId="{1C8D5010-A07B-4D6B-ACFD-351E20E883FF}" destId="{32E208FF-DDE9-43DE-B73F-AE70D30F85F7}" srcOrd="0" destOrd="0" presId="urn:microsoft.com/office/officeart/2005/8/layout/chevron2"/>
    <dgm:cxn modelId="{01E73D77-AA22-4F05-9179-FA016009DE93}" type="presOf" srcId="{D5CF63A2-ACB8-483A-BEB0-BC930D131043}" destId="{809BC1B8-98E4-4767-808A-F0092C9F3C4C}" srcOrd="0" destOrd="0" presId="urn:microsoft.com/office/officeart/2005/8/layout/chevron2"/>
    <dgm:cxn modelId="{1F8F5098-D4BA-4468-B6BB-9B75BD456071}" srcId="{99CA057E-4E01-49C1-82D4-F5E8FC2F6D34}" destId="{9CB0812B-8E9A-437D-8B10-2F227F51CDC0}" srcOrd="1" destOrd="0" parTransId="{351BB408-F89B-4BCE-8066-10FE7C9411CC}" sibTransId="{D4765E49-7809-4A43-BFA7-89F37A114FA8}"/>
    <dgm:cxn modelId="{70E735A7-ED5D-41F0-AEAE-A784B70D1C79}" srcId="{1C8D5010-A07B-4D6B-ACFD-351E20E883FF}" destId="{2A8F2D2E-F087-4535-AAFB-B0B1E16A0E46}" srcOrd="0" destOrd="0" parTransId="{15E9215D-56F4-43EE-9858-C9D305210C01}" sibTransId="{49BB9D3A-43EE-429E-9D7E-224FFCCB70E7}"/>
    <dgm:cxn modelId="{706225C2-2264-45D9-9811-3D127BB0FB64}" srcId="{9CB0812B-8E9A-437D-8B10-2F227F51CDC0}" destId="{5378582D-49F0-43F4-986B-E717E37AEB69}" srcOrd="0" destOrd="0" parTransId="{F9915D3E-3F5D-4700-B28E-36B0D906EE2E}" sibTransId="{2EB8BD8E-C715-4A33-9DE0-AC38B87B2DD3}"/>
    <dgm:cxn modelId="{40AEAACA-5CC8-4C56-8DB8-A80794F0BFBB}" type="presOf" srcId="{2A8F2D2E-F087-4535-AAFB-B0B1E16A0E46}" destId="{54815170-CBDF-434F-A1A4-93B0F7998FCF}" srcOrd="0" destOrd="0" presId="urn:microsoft.com/office/officeart/2005/8/layout/chevron2"/>
    <dgm:cxn modelId="{6A5DA6DD-9635-4CB5-9800-E1B14BDB6367}" type="presOf" srcId="{99CA057E-4E01-49C1-82D4-F5E8FC2F6D34}" destId="{339F3A6E-4236-48DE-B4F0-A977A938BE48}" srcOrd="0" destOrd="0" presId="urn:microsoft.com/office/officeart/2005/8/layout/chevron2"/>
    <dgm:cxn modelId="{2C8890DF-B2E4-42B5-A1AC-FCA09DE0EAD4}" type="presOf" srcId="{E89ADFEE-210E-4585-A16F-8016345F63A4}" destId="{B47614D5-3050-4A73-A966-37135A97BBC8}" srcOrd="0" destOrd="0" presId="urn:microsoft.com/office/officeart/2005/8/layout/chevron2"/>
    <dgm:cxn modelId="{8ED6A3AD-00C1-436D-81EE-3BAB930773AB}" type="presParOf" srcId="{339F3A6E-4236-48DE-B4F0-A977A938BE48}" destId="{76C08629-DA64-43AA-AAB3-1876C42AF644}" srcOrd="0" destOrd="0" presId="urn:microsoft.com/office/officeart/2005/8/layout/chevron2"/>
    <dgm:cxn modelId="{A5723D21-D982-4D28-870A-73119F7285A7}" type="presParOf" srcId="{76C08629-DA64-43AA-AAB3-1876C42AF644}" destId="{32E208FF-DDE9-43DE-B73F-AE70D30F85F7}" srcOrd="0" destOrd="0" presId="urn:microsoft.com/office/officeart/2005/8/layout/chevron2"/>
    <dgm:cxn modelId="{944212DF-2956-41CB-922D-11E0B0B0332E}" type="presParOf" srcId="{76C08629-DA64-43AA-AAB3-1876C42AF644}" destId="{54815170-CBDF-434F-A1A4-93B0F7998FCF}" srcOrd="1" destOrd="0" presId="urn:microsoft.com/office/officeart/2005/8/layout/chevron2"/>
    <dgm:cxn modelId="{7C86AC0A-7C2E-4C7B-B9E2-82366AD92575}" type="presParOf" srcId="{339F3A6E-4236-48DE-B4F0-A977A938BE48}" destId="{061D8588-B5FF-4CEC-A606-D12A97CF3BF1}" srcOrd="1" destOrd="0" presId="urn:microsoft.com/office/officeart/2005/8/layout/chevron2"/>
    <dgm:cxn modelId="{146DA525-95F9-4F43-A0B5-154B53560A35}" type="presParOf" srcId="{339F3A6E-4236-48DE-B4F0-A977A938BE48}" destId="{6FF4D474-C1AC-4E0A-A3B4-18002D991C90}" srcOrd="2" destOrd="0" presId="urn:microsoft.com/office/officeart/2005/8/layout/chevron2"/>
    <dgm:cxn modelId="{AC17737D-38EA-4434-A749-6E7251D96020}" type="presParOf" srcId="{6FF4D474-C1AC-4E0A-A3B4-18002D991C90}" destId="{309F0FB3-CFBD-41D0-B6D9-EC16F903E000}" srcOrd="0" destOrd="0" presId="urn:microsoft.com/office/officeart/2005/8/layout/chevron2"/>
    <dgm:cxn modelId="{F106FFCC-616A-4C09-9E11-07F7ECA6F92F}" type="presParOf" srcId="{6FF4D474-C1AC-4E0A-A3B4-18002D991C90}" destId="{883B3969-41A6-4BB2-86AC-00175C8A9420}" srcOrd="1" destOrd="0" presId="urn:microsoft.com/office/officeart/2005/8/layout/chevron2"/>
    <dgm:cxn modelId="{D691CABE-7D18-4E35-9674-992F9C2EB114}" type="presParOf" srcId="{339F3A6E-4236-48DE-B4F0-A977A938BE48}" destId="{DCE9C5E6-8559-4641-A828-2F774F0EFC88}" srcOrd="3" destOrd="0" presId="urn:microsoft.com/office/officeart/2005/8/layout/chevron2"/>
    <dgm:cxn modelId="{BE86D252-2AC0-4DBA-9D81-C0088D9DE6A6}" type="presParOf" srcId="{339F3A6E-4236-48DE-B4F0-A977A938BE48}" destId="{F90B7650-43FE-4C8F-B437-A8F9BF62A3F0}" srcOrd="4" destOrd="0" presId="urn:microsoft.com/office/officeart/2005/8/layout/chevron2"/>
    <dgm:cxn modelId="{CDBCCC6A-A142-4D0F-9424-1C8710E00AD7}" type="presParOf" srcId="{F90B7650-43FE-4C8F-B437-A8F9BF62A3F0}" destId="{B47614D5-3050-4A73-A966-37135A97BBC8}" srcOrd="0" destOrd="0" presId="urn:microsoft.com/office/officeart/2005/8/layout/chevron2"/>
    <dgm:cxn modelId="{463DE63F-56E8-40F4-B731-FD699A3897F5}" type="presParOf" srcId="{F90B7650-43FE-4C8F-B437-A8F9BF62A3F0}" destId="{809BC1B8-98E4-4767-808A-F0092C9F3C4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6919C97-B027-4016-AB8D-E634C1AE7F5C}" type="doc">
      <dgm:prSet loTypeId="urn:microsoft.com/office/officeart/2005/8/layout/hierarchy3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B9589F44-D1A1-4601-8C9E-128B4E8F2DAA}">
      <dgm:prSet phldrT="[Text]" custT="1"/>
      <dgm:spPr/>
      <dgm:t>
        <a:bodyPr/>
        <a:lstStyle/>
        <a:p>
          <a:r>
            <a:rPr lang="en-US" sz="900" b="1" dirty="0">
              <a:latin typeface="Georgia" panose="02040502050405020303" pitchFamily="18" charset="0"/>
            </a:rPr>
            <a:t>MCC/MCC Room Drawing Audits</a:t>
          </a:r>
        </a:p>
      </dgm:t>
    </dgm:pt>
    <dgm:pt modelId="{3CE7E9EC-EA46-40F8-93A7-F33A14AF0459}" type="parTrans" cxnId="{DB0DAE5F-B305-4342-91EF-4F1F565EBDCB}">
      <dgm:prSet/>
      <dgm:spPr/>
      <dgm:t>
        <a:bodyPr/>
        <a:lstStyle/>
        <a:p>
          <a:endParaRPr lang="en-US" sz="1800">
            <a:latin typeface="Georgia" panose="02040502050405020303" pitchFamily="18" charset="0"/>
          </a:endParaRPr>
        </a:p>
      </dgm:t>
    </dgm:pt>
    <dgm:pt modelId="{26C948E8-B81B-4A04-8E64-892830F22D64}" type="sibTrans" cxnId="{DB0DAE5F-B305-4342-91EF-4F1F565EBDCB}">
      <dgm:prSet/>
      <dgm:spPr/>
      <dgm:t>
        <a:bodyPr/>
        <a:lstStyle/>
        <a:p>
          <a:endParaRPr lang="en-US" sz="1800">
            <a:latin typeface="Georgia" panose="02040502050405020303" pitchFamily="18" charset="0"/>
          </a:endParaRPr>
        </a:p>
      </dgm:t>
    </dgm:pt>
    <dgm:pt modelId="{94EF6522-3B57-4DA5-973D-A7422E65C1B4}">
      <dgm:prSet phldrT="[Text]"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n-US" sz="900" dirty="0">
              <a:latin typeface="Georgia" panose="02040502050405020303" pitchFamily="18" charset="0"/>
            </a:rPr>
            <a:t>Improved Emergency Preparedness</a:t>
          </a:r>
        </a:p>
      </dgm:t>
    </dgm:pt>
    <dgm:pt modelId="{E6A6E4A3-9D60-42A2-9D2F-7ECE61B1103D}" type="parTrans" cxnId="{CD0DA486-EF7F-46C3-BDC3-3D337A9A95CC}">
      <dgm:prSet/>
      <dgm:spPr/>
      <dgm:t>
        <a:bodyPr/>
        <a:lstStyle/>
        <a:p>
          <a:endParaRPr lang="en-US" sz="1800">
            <a:latin typeface="Georgia" panose="02040502050405020303" pitchFamily="18" charset="0"/>
          </a:endParaRPr>
        </a:p>
      </dgm:t>
    </dgm:pt>
    <dgm:pt modelId="{0B838DF9-6843-48D0-92D0-4EDD9B9CC7C5}" type="sibTrans" cxnId="{CD0DA486-EF7F-46C3-BDC3-3D337A9A95CC}">
      <dgm:prSet/>
      <dgm:spPr/>
      <dgm:t>
        <a:bodyPr/>
        <a:lstStyle/>
        <a:p>
          <a:endParaRPr lang="en-US" sz="1800">
            <a:latin typeface="Georgia" panose="02040502050405020303" pitchFamily="18" charset="0"/>
          </a:endParaRPr>
        </a:p>
      </dgm:t>
    </dgm:pt>
    <dgm:pt modelId="{D9B06EBC-3AE6-425D-A9DE-9354B7255972}">
      <dgm:prSet phldrT="[Text]" custT="1"/>
      <dgm:spPr/>
      <dgm:t>
        <a:bodyPr/>
        <a:lstStyle/>
        <a:p>
          <a:r>
            <a:rPr lang="en-US" sz="900" b="1" dirty="0">
              <a:latin typeface="Georgia" panose="02040502050405020303" pitchFamily="18" charset="0"/>
            </a:rPr>
            <a:t>A-DIG Migration Project</a:t>
          </a:r>
        </a:p>
      </dgm:t>
    </dgm:pt>
    <dgm:pt modelId="{6FBD705B-5707-45B3-842C-66C753607FB2}" type="parTrans" cxnId="{9769F479-222F-40B0-BC66-4406030E7204}">
      <dgm:prSet/>
      <dgm:spPr/>
      <dgm:t>
        <a:bodyPr/>
        <a:lstStyle/>
        <a:p>
          <a:endParaRPr lang="en-US" sz="1800">
            <a:latin typeface="Georgia" panose="02040502050405020303" pitchFamily="18" charset="0"/>
          </a:endParaRPr>
        </a:p>
      </dgm:t>
    </dgm:pt>
    <dgm:pt modelId="{30FDB6B4-2194-4A90-AD5B-967DA71027FB}" type="sibTrans" cxnId="{9769F479-222F-40B0-BC66-4406030E7204}">
      <dgm:prSet/>
      <dgm:spPr/>
      <dgm:t>
        <a:bodyPr/>
        <a:lstStyle/>
        <a:p>
          <a:endParaRPr lang="en-US" sz="1800">
            <a:latin typeface="Georgia" panose="02040502050405020303" pitchFamily="18" charset="0"/>
          </a:endParaRPr>
        </a:p>
      </dgm:t>
    </dgm:pt>
    <dgm:pt modelId="{B9A6649C-6B45-488D-86AA-6F0BE16D069A}">
      <dgm:prSet phldrT="[Text]" custT="1"/>
      <dgm:spPr/>
      <dgm:t>
        <a:bodyPr/>
        <a:lstStyle/>
        <a:p>
          <a:r>
            <a:rPr lang="en-US" sz="900" dirty="0">
              <a:latin typeface="Georgia" panose="02040502050405020303" pitchFamily="18" charset="0"/>
            </a:rPr>
            <a:t>Upgrading Obsolete asset</a:t>
          </a:r>
        </a:p>
      </dgm:t>
    </dgm:pt>
    <dgm:pt modelId="{05AF9528-D605-4C77-AE0A-FC5DCF980F00}" type="parTrans" cxnId="{177CE400-F9E0-40ED-84DC-6D911ACDDD75}">
      <dgm:prSet/>
      <dgm:spPr/>
      <dgm:t>
        <a:bodyPr/>
        <a:lstStyle/>
        <a:p>
          <a:endParaRPr lang="en-US" sz="1800">
            <a:latin typeface="Georgia" panose="02040502050405020303" pitchFamily="18" charset="0"/>
          </a:endParaRPr>
        </a:p>
      </dgm:t>
    </dgm:pt>
    <dgm:pt modelId="{9D0151E1-1368-4F42-9FE8-4B2A3DECE3FB}" type="sibTrans" cxnId="{177CE400-F9E0-40ED-84DC-6D911ACDDD75}">
      <dgm:prSet/>
      <dgm:spPr/>
      <dgm:t>
        <a:bodyPr/>
        <a:lstStyle/>
        <a:p>
          <a:endParaRPr lang="en-US" sz="1800">
            <a:latin typeface="Georgia" panose="02040502050405020303" pitchFamily="18" charset="0"/>
          </a:endParaRPr>
        </a:p>
      </dgm:t>
    </dgm:pt>
    <dgm:pt modelId="{3FE1E4D6-B586-4D20-B661-4B7F39252B95}">
      <dgm:prSet custT="1"/>
      <dgm:spPr/>
      <dgm:t>
        <a:bodyPr/>
        <a:lstStyle/>
        <a:p>
          <a:r>
            <a:rPr lang="en-US" sz="900" dirty="0">
              <a:latin typeface="Georgia" panose="02040502050405020303" pitchFamily="18" charset="0"/>
            </a:rPr>
            <a:t>More stable operation</a:t>
          </a:r>
        </a:p>
      </dgm:t>
    </dgm:pt>
    <dgm:pt modelId="{5121368F-2352-4B69-B1C2-F0E564652F5C}" type="parTrans" cxnId="{C4486A0F-09D8-4807-98D1-70D27FD4FC60}">
      <dgm:prSet/>
      <dgm:spPr/>
      <dgm:t>
        <a:bodyPr/>
        <a:lstStyle/>
        <a:p>
          <a:endParaRPr lang="en-US" sz="1800">
            <a:latin typeface="Georgia" panose="02040502050405020303" pitchFamily="18" charset="0"/>
          </a:endParaRPr>
        </a:p>
      </dgm:t>
    </dgm:pt>
    <dgm:pt modelId="{386AD247-ECA6-4EB6-8D0B-09578A2C3289}" type="sibTrans" cxnId="{C4486A0F-09D8-4807-98D1-70D27FD4FC60}">
      <dgm:prSet/>
      <dgm:spPr/>
      <dgm:t>
        <a:bodyPr/>
        <a:lstStyle/>
        <a:p>
          <a:endParaRPr lang="en-US" sz="1800">
            <a:latin typeface="Georgia" panose="02040502050405020303" pitchFamily="18" charset="0"/>
          </a:endParaRPr>
        </a:p>
      </dgm:t>
    </dgm:pt>
    <dgm:pt modelId="{60D3230F-E1E5-469E-8D10-2DCC2F2865D9}">
      <dgm:prSet custT="1"/>
      <dgm:spPr/>
      <dgm:t>
        <a:bodyPr/>
        <a:lstStyle/>
        <a:p>
          <a:r>
            <a:rPr lang="en-US" sz="900" b="1" dirty="0">
              <a:latin typeface="Georgia" panose="02040502050405020303" pitchFamily="18" charset="0"/>
            </a:rPr>
            <a:t>Distribution and Precipitator Transformer Summary Report</a:t>
          </a:r>
        </a:p>
      </dgm:t>
    </dgm:pt>
    <dgm:pt modelId="{CE8DCC8A-FCD4-458F-B85B-B3746BFB8C03}" type="parTrans" cxnId="{C71F55E6-7EBA-4785-BF1D-EBFBB82DBEAA}">
      <dgm:prSet/>
      <dgm:spPr/>
      <dgm:t>
        <a:bodyPr/>
        <a:lstStyle/>
        <a:p>
          <a:endParaRPr lang="en-US" sz="1800">
            <a:latin typeface="Georgia" panose="02040502050405020303" pitchFamily="18" charset="0"/>
          </a:endParaRPr>
        </a:p>
      </dgm:t>
    </dgm:pt>
    <dgm:pt modelId="{385C11AA-E740-43ED-8AAE-549541645C2E}" type="sibTrans" cxnId="{C71F55E6-7EBA-4785-BF1D-EBFBB82DBEAA}">
      <dgm:prSet/>
      <dgm:spPr/>
      <dgm:t>
        <a:bodyPr/>
        <a:lstStyle/>
        <a:p>
          <a:endParaRPr lang="en-US" sz="1800">
            <a:latin typeface="Georgia" panose="02040502050405020303" pitchFamily="18" charset="0"/>
          </a:endParaRPr>
        </a:p>
      </dgm:t>
    </dgm:pt>
    <dgm:pt modelId="{5258BF2F-D1AE-405E-AB43-2771C52E6327}">
      <dgm:prSet custT="1"/>
      <dgm:spPr/>
      <dgm:t>
        <a:bodyPr/>
        <a:lstStyle/>
        <a:p>
          <a:r>
            <a:rPr lang="en-US" sz="900" b="1" dirty="0">
              <a:latin typeface="Georgia" panose="02040502050405020303" pitchFamily="18" charset="0"/>
            </a:rPr>
            <a:t>VFD migration for B Bleach 50% Peroxide Pump and  R8 93% H2S04 Generator</a:t>
          </a:r>
        </a:p>
      </dgm:t>
    </dgm:pt>
    <dgm:pt modelId="{29A8F87F-CE41-4FFB-AD0B-2ECD59CA8A7D}" type="parTrans" cxnId="{8473121D-4923-424E-BEFA-D6F66F63553B}">
      <dgm:prSet/>
      <dgm:spPr/>
      <dgm:t>
        <a:bodyPr/>
        <a:lstStyle/>
        <a:p>
          <a:endParaRPr lang="en-US" sz="1800">
            <a:latin typeface="Georgia" panose="02040502050405020303" pitchFamily="18" charset="0"/>
          </a:endParaRPr>
        </a:p>
      </dgm:t>
    </dgm:pt>
    <dgm:pt modelId="{36662283-F8D4-482D-BC47-E79ED4EADC11}" type="sibTrans" cxnId="{8473121D-4923-424E-BEFA-D6F66F63553B}">
      <dgm:prSet/>
      <dgm:spPr/>
      <dgm:t>
        <a:bodyPr/>
        <a:lstStyle/>
        <a:p>
          <a:endParaRPr lang="en-US" sz="1800">
            <a:latin typeface="Georgia" panose="02040502050405020303" pitchFamily="18" charset="0"/>
          </a:endParaRPr>
        </a:p>
      </dgm:t>
    </dgm:pt>
    <dgm:pt modelId="{E5E86F60-A6EA-48A9-A36F-BEFBFBC0E506}">
      <dgm:prSet phldrT="[Text]" custT="1"/>
      <dgm:spPr/>
      <dgm:t>
        <a:bodyPr/>
        <a:lstStyle/>
        <a:p>
          <a:r>
            <a:rPr lang="en-US" sz="900" dirty="0">
              <a:latin typeface="Georgia" panose="02040502050405020303" pitchFamily="18" charset="0"/>
            </a:rPr>
            <a:t>Enhanced Maintenance Coordination</a:t>
          </a:r>
        </a:p>
      </dgm:t>
    </dgm:pt>
    <dgm:pt modelId="{EA99C65D-DC20-483A-AF80-FB14B91D4539}" type="parTrans" cxnId="{9E76D4BC-BC12-4D5B-92FB-E4E128FD67D9}">
      <dgm:prSet/>
      <dgm:spPr/>
      <dgm:t>
        <a:bodyPr/>
        <a:lstStyle/>
        <a:p>
          <a:endParaRPr lang="en-US" sz="1800"/>
        </a:p>
      </dgm:t>
    </dgm:pt>
    <dgm:pt modelId="{C3F4996F-5B2B-4113-8C85-8A2BDB3A91E7}" type="sibTrans" cxnId="{9E76D4BC-BC12-4D5B-92FB-E4E128FD67D9}">
      <dgm:prSet/>
      <dgm:spPr/>
      <dgm:t>
        <a:bodyPr/>
        <a:lstStyle/>
        <a:p>
          <a:endParaRPr lang="en-US" sz="1800"/>
        </a:p>
      </dgm:t>
    </dgm:pt>
    <dgm:pt modelId="{92CD94E2-8882-4BC4-A474-925B3928A3DB}">
      <dgm:prSet custT="1"/>
      <dgm:spPr/>
      <dgm:t>
        <a:bodyPr/>
        <a:lstStyle/>
        <a:p>
          <a:r>
            <a:rPr lang="en-US" sz="900" dirty="0">
              <a:latin typeface="Georgia" panose="02040502050405020303" pitchFamily="18" charset="0"/>
            </a:rPr>
            <a:t>Proactive Maintenance Planning</a:t>
          </a:r>
        </a:p>
      </dgm:t>
    </dgm:pt>
    <dgm:pt modelId="{D954D192-1F49-4C4C-8357-099C2A48DB50}" type="parTrans" cxnId="{0961A1A5-F470-4D06-9ACB-FDBE396AA1FB}">
      <dgm:prSet/>
      <dgm:spPr/>
      <dgm:t>
        <a:bodyPr/>
        <a:lstStyle/>
        <a:p>
          <a:endParaRPr lang="en-US" sz="1800"/>
        </a:p>
      </dgm:t>
    </dgm:pt>
    <dgm:pt modelId="{4C0F4F78-24EC-43CA-9359-57BD40E8B0F3}" type="sibTrans" cxnId="{0961A1A5-F470-4D06-9ACB-FDBE396AA1FB}">
      <dgm:prSet/>
      <dgm:spPr/>
      <dgm:t>
        <a:bodyPr/>
        <a:lstStyle/>
        <a:p>
          <a:endParaRPr lang="en-US" sz="1800"/>
        </a:p>
      </dgm:t>
    </dgm:pt>
    <dgm:pt modelId="{35A7F269-8EEB-4A3A-BCF0-97AF111190FD}">
      <dgm:prSet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n-US" sz="900" dirty="0">
              <a:latin typeface="Georgia" panose="02040502050405020303" pitchFamily="18" charset="0"/>
            </a:rPr>
            <a:t>Upgrade from Obsolete model</a:t>
          </a:r>
        </a:p>
      </dgm:t>
    </dgm:pt>
    <dgm:pt modelId="{0A0F06B4-956B-4090-9B73-581633102A80}" type="parTrans" cxnId="{9C109D9A-4585-43BD-B1F8-4C5AC7239037}">
      <dgm:prSet/>
      <dgm:spPr/>
      <dgm:t>
        <a:bodyPr/>
        <a:lstStyle/>
        <a:p>
          <a:endParaRPr lang="en-US" sz="1800"/>
        </a:p>
      </dgm:t>
    </dgm:pt>
    <dgm:pt modelId="{9E0B5C61-357C-4CFE-9B1B-5796ECDFFB52}" type="sibTrans" cxnId="{9C109D9A-4585-43BD-B1F8-4C5AC7239037}">
      <dgm:prSet/>
      <dgm:spPr/>
      <dgm:t>
        <a:bodyPr/>
        <a:lstStyle/>
        <a:p>
          <a:endParaRPr lang="en-US" sz="1800"/>
        </a:p>
      </dgm:t>
    </dgm:pt>
    <dgm:pt modelId="{312ACED0-29A2-416B-A1D6-67515FF2EECF}">
      <dgm:prSet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n-US" sz="900" dirty="0">
              <a:latin typeface="Georgia" panose="02040502050405020303" pitchFamily="18" charset="0"/>
            </a:rPr>
            <a:t>Cost Savings and Risk Management</a:t>
          </a:r>
        </a:p>
      </dgm:t>
    </dgm:pt>
    <dgm:pt modelId="{033D452E-E7DE-4209-B8FC-52DE4AC7EA77}" type="parTrans" cxnId="{5EDE2567-543E-49F2-8379-8EE3381B4CA6}">
      <dgm:prSet/>
      <dgm:spPr/>
      <dgm:t>
        <a:bodyPr/>
        <a:lstStyle/>
        <a:p>
          <a:endParaRPr lang="en-US"/>
        </a:p>
      </dgm:t>
    </dgm:pt>
    <dgm:pt modelId="{9F279622-46CA-4494-89B4-D1BD785BDAB5}" type="sibTrans" cxnId="{5EDE2567-543E-49F2-8379-8EE3381B4CA6}">
      <dgm:prSet/>
      <dgm:spPr/>
      <dgm:t>
        <a:bodyPr/>
        <a:lstStyle/>
        <a:p>
          <a:endParaRPr lang="en-US"/>
        </a:p>
      </dgm:t>
    </dgm:pt>
    <dgm:pt modelId="{0138E591-3251-4AD6-9F35-65F5590CEAF8}" type="pres">
      <dgm:prSet presAssocID="{86919C97-B027-4016-AB8D-E634C1AE7F5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E27475C-9232-4184-8331-04577123E559}" type="pres">
      <dgm:prSet presAssocID="{B9589F44-D1A1-4601-8C9E-128B4E8F2DAA}" presName="root" presStyleCnt="0"/>
      <dgm:spPr/>
    </dgm:pt>
    <dgm:pt modelId="{B4AF9918-6F75-42C5-AB62-62163447A5AE}" type="pres">
      <dgm:prSet presAssocID="{B9589F44-D1A1-4601-8C9E-128B4E8F2DAA}" presName="rootComposite" presStyleCnt="0"/>
      <dgm:spPr/>
    </dgm:pt>
    <dgm:pt modelId="{6136487D-8F39-42FA-B877-0838DA137C4A}" type="pres">
      <dgm:prSet presAssocID="{B9589F44-D1A1-4601-8C9E-128B4E8F2DAA}" presName="rootText" presStyleLbl="node1" presStyleIdx="0" presStyleCnt="4"/>
      <dgm:spPr/>
    </dgm:pt>
    <dgm:pt modelId="{33DA385C-59FD-40A3-91B9-08649769E806}" type="pres">
      <dgm:prSet presAssocID="{B9589F44-D1A1-4601-8C9E-128B4E8F2DAA}" presName="rootConnector" presStyleLbl="node1" presStyleIdx="0" presStyleCnt="4"/>
      <dgm:spPr/>
    </dgm:pt>
    <dgm:pt modelId="{DC6AB05F-D60F-45C3-99B2-05AEFF477E22}" type="pres">
      <dgm:prSet presAssocID="{B9589F44-D1A1-4601-8C9E-128B4E8F2DAA}" presName="childShape" presStyleCnt="0"/>
      <dgm:spPr/>
    </dgm:pt>
    <dgm:pt modelId="{9C4C06B2-38C4-4AEF-913B-2AEF739F68AE}" type="pres">
      <dgm:prSet presAssocID="{EA99C65D-DC20-483A-AF80-FB14B91D4539}" presName="Name13" presStyleLbl="parChTrans1D2" presStyleIdx="0" presStyleCnt="7"/>
      <dgm:spPr/>
    </dgm:pt>
    <dgm:pt modelId="{E316823D-968B-4951-8397-D3F93EF316F2}" type="pres">
      <dgm:prSet presAssocID="{E5E86F60-A6EA-48A9-A36F-BEFBFBC0E506}" presName="childText" presStyleLbl="bgAcc1" presStyleIdx="0" presStyleCnt="7" custScaleY="78895">
        <dgm:presLayoutVars>
          <dgm:bulletEnabled val="1"/>
        </dgm:presLayoutVars>
      </dgm:prSet>
      <dgm:spPr/>
    </dgm:pt>
    <dgm:pt modelId="{A0E91CEC-7675-4DCC-9CF4-0E15D34F4A4A}" type="pres">
      <dgm:prSet presAssocID="{E6A6E4A3-9D60-42A2-9D2F-7ECE61B1103D}" presName="Name13" presStyleLbl="parChTrans1D2" presStyleIdx="1" presStyleCnt="7"/>
      <dgm:spPr/>
    </dgm:pt>
    <dgm:pt modelId="{FDF46B7A-3182-416C-8EE4-6C33667C260A}" type="pres">
      <dgm:prSet presAssocID="{94EF6522-3B57-4DA5-973D-A7422E65C1B4}" presName="childText" presStyleLbl="bgAcc1" presStyleIdx="1" presStyleCnt="7" custScaleY="72622">
        <dgm:presLayoutVars>
          <dgm:bulletEnabled val="1"/>
        </dgm:presLayoutVars>
      </dgm:prSet>
      <dgm:spPr/>
    </dgm:pt>
    <dgm:pt modelId="{EE4A267A-F849-4526-A310-F55979FF5B10}" type="pres">
      <dgm:prSet presAssocID="{D9B06EBC-3AE6-425D-A9DE-9354B7255972}" presName="root" presStyleCnt="0"/>
      <dgm:spPr/>
    </dgm:pt>
    <dgm:pt modelId="{E85786FD-FE42-45EE-A89E-7FB65832EAB4}" type="pres">
      <dgm:prSet presAssocID="{D9B06EBC-3AE6-425D-A9DE-9354B7255972}" presName="rootComposite" presStyleCnt="0"/>
      <dgm:spPr/>
    </dgm:pt>
    <dgm:pt modelId="{032ACFCA-74C3-49CF-96F8-F5DB6A1CE964}" type="pres">
      <dgm:prSet presAssocID="{D9B06EBC-3AE6-425D-A9DE-9354B7255972}" presName="rootText" presStyleLbl="node1" presStyleIdx="1" presStyleCnt="4"/>
      <dgm:spPr/>
    </dgm:pt>
    <dgm:pt modelId="{D66B4438-BF5F-4C84-929A-02A0944CA27B}" type="pres">
      <dgm:prSet presAssocID="{D9B06EBC-3AE6-425D-A9DE-9354B7255972}" presName="rootConnector" presStyleLbl="node1" presStyleIdx="1" presStyleCnt="4"/>
      <dgm:spPr/>
    </dgm:pt>
    <dgm:pt modelId="{048E5585-B339-4F29-8CAC-2588C567F724}" type="pres">
      <dgm:prSet presAssocID="{D9B06EBC-3AE6-425D-A9DE-9354B7255972}" presName="childShape" presStyleCnt="0"/>
      <dgm:spPr/>
    </dgm:pt>
    <dgm:pt modelId="{BAEC536C-9AAF-4643-8D8F-4CABD42C27AF}" type="pres">
      <dgm:prSet presAssocID="{05AF9528-D605-4C77-AE0A-FC5DCF980F00}" presName="Name13" presStyleLbl="parChTrans1D2" presStyleIdx="2" presStyleCnt="7"/>
      <dgm:spPr/>
    </dgm:pt>
    <dgm:pt modelId="{917673C6-B408-475E-B8F4-9249D69CD8B9}" type="pres">
      <dgm:prSet presAssocID="{B9A6649C-6B45-488D-86AA-6F0BE16D069A}" presName="childText" presStyleLbl="bgAcc1" presStyleIdx="2" presStyleCnt="7" custScaleY="72860">
        <dgm:presLayoutVars>
          <dgm:bulletEnabled val="1"/>
        </dgm:presLayoutVars>
      </dgm:prSet>
      <dgm:spPr/>
    </dgm:pt>
    <dgm:pt modelId="{35399920-8476-44E5-A1AF-A0359105F577}" type="pres">
      <dgm:prSet presAssocID="{5121368F-2352-4B69-B1C2-F0E564652F5C}" presName="Name13" presStyleLbl="parChTrans1D2" presStyleIdx="3" presStyleCnt="7"/>
      <dgm:spPr/>
    </dgm:pt>
    <dgm:pt modelId="{3D0552DD-60E5-4EAC-9CD7-6AEFE5575351}" type="pres">
      <dgm:prSet presAssocID="{3FE1E4D6-B586-4D20-B661-4B7F39252B95}" presName="childText" presStyleLbl="bgAcc1" presStyleIdx="3" presStyleCnt="7" custScaleY="74302">
        <dgm:presLayoutVars>
          <dgm:bulletEnabled val="1"/>
        </dgm:presLayoutVars>
      </dgm:prSet>
      <dgm:spPr/>
    </dgm:pt>
    <dgm:pt modelId="{2288CE48-4EEE-4920-BAFA-2C1991CC8DB7}" type="pres">
      <dgm:prSet presAssocID="{60D3230F-E1E5-469E-8D10-2DCC2F2865D9}" presName="root" presStyleCnt="0"/>
      <dgm:spPr/>
    </dgm:pt>
    <dgm:pt modelId="{2E2EFDA3-3B6C-4B3D-A2B6-82FAF9021303}" type="pres">
      <dgm:prSet presAssocID="{60D3230F-E1E5-469E-8D10-2DCC2F2865D9}" presName="rootComposite" presStyleCnt="0"/>
      <dgm:spPr/>
    </dgm:pt>
    <dgm:pt modelId="{9A918908-93F0-4DAE-9D6C-74FFA9D69FB4}" type="pres">
      <dgm:prSet presAssocID="{60D3230F-E1E5-469E-8D10-2DCC2F2865D9}" presName="rootText" presStyleLbl="node1" presStyleIdx="2" presStyleCnt="4"/>
      <dgm:spPr/>
    </dgm:pt>
    <dgm:pt modelId="{4609D211-E5B2-458B-A2D0-29C8557DAB01}" type="pres">
      <dgm:prSet presAssocID="{60D3230F-E1E5-469E-8D10-2DCC2F2865D9}" presName="rootConnector" presStyleLbl="node1" presStyleIdx="2" presStyleCnt="4"/>
      <dgm:spPr/>
    </dgm:pt>
    <dgm:pt modelId="{7CFD3A8B-88BC-487C-88E4-149AAD988B53}" type="pres">
      <dgm:prSet presAssocID="{60D3230F-E1E5-469E-8D10-2DCC2F2865D9}" presName="childShape" presStyleCnt="0"/>
      <dgm:spPr/>
    </dgm:pt>
    <dgm:pt modelId="{A9FE7442-2370-4109-AC4A-CE7F5C326DC8}" type="pres">
      <dgm:prSet presAssocID="{D954D192-1F49-4C4C-8357-099C2A48DB50}" presName="Name13" presStyleLbl="parChTrans1D2" presStyleIdx="4" presStyleCnt="7"/>
      <dgm:spPr/>
    </dgm:pt>
    <dgm:pt modelId="{69CB3ECD-4603-476D-8F8A-DA7179722AA6}" type="pres">
      <dgm:prSet presAssocID="{92CD94E2-8882-4BC4-A474-925B3928A3DB}" presName="childText" presStyleLbl="bgAcc1" presStyleIdx="4" presStyleCnt="7" custScaleY="72860">
        <dgm:presLayoutVars>
          <dgm:bulletEnabled val="1"/>
        </dgm:presLayoutVars>
      </dgm:prSet>
      <dgm:spPr/>
    </dgm:pt>
    <dgm:pt modelId="{686004E3-2895-4760-A4FF-51F4CA56D81E}" type="pres">
      <dgm:prSet presAssocID="{033D452E-E7DE-4209-B8FC-52DE4AC7EA77}" presName="Name13" presStyleLbl="parChTrans1D2" presStyleIdx="5" presStyleCnt="7"/>
      <dgm:spPr/>
    </dgm:pt>
    <dgm:pt modelId="{DCDB05F8-292E-428F-B512-C92D355F0C18}" type="pres">
      <dgm:prSet presAssocID="{312ACED0-29A2-416B-A1D6-67515FF2EECF}" presName="childText" presStyleLbl="bgAcc1" presStyleIdx="5" presStyleCnt="7" custScaleY="66295">
        <dgm:presLayoutVars>
          <dgm:bulletEnabled val="1"/>
        </dgm:presLayoutVars>
      </dgm:prSet>
      <dgm:spPr/>
    </dgm:pt>
    <dgm:pt modelId="{7DD4B11E-09B2-4B5C-A713-2CEB7E2E8DBC}" type="pres">
      <dgm:prSet presAssocID="{5258BF2F-D1AE-405E-AB43-2771C52E6327}" presName="root" presStyleCnt="0"/>
      <dgm:spPr/>
    </dgm:pt>
    <dgm:pt modelId="{76127F46-3C7F-428C-A3FF-5DDDD615927F}" type="pres">
      <dgm:prSet presAssocID="{5258BF2F-D1AE-405E-AB43-2771C52E6327}" presName="rootComposite" presStyleCnt="0"/>
      <dgm:spPr/>
    </dgm:pt>
    <dgm:pt modelId="{67F7B8EA-2818-431E-95CA-C46E1E16CCFE}" type="pres">
      <dgm:prSet presAssocID="{5258BF2F-D1AE-405E-AB43-2771C52E6327}" presName="rootText" presStyleLbl="node1" presStyleIdx="3" presStyleCnt="4"/>
      <dgm:spPr/>
    </dgm:pt>
    <dgm:pt modelId="{027E0B49-3F2F-4023-9AE7-DBD295E7543E}" type="pres">
      <dgm:prSet presAssocID="{5258BF2F-D1AE-405E-AB43-2771C52E6327}" presName="rootConnector" presStyleLbl="node1" presStyleIdx="3" presStyleCnt="4"/>
      <dgm:spPr/>
    </dgm:pt>
    <dgm:pt modelId="{1D1C121A-4547-473A-9D9F-5A17D8B56142}" type="pres">
      <dgm:prSet presAssocID="{5258BF2F-D1AE-405E-AB43-2771C52E6327}" presName="childShape" presStyleCnt="0"/>
      <dgm:spPr/>
    </dgm:pt>
    <dgm:pt modelId="{2B99BCDA-A57A-4E34-9E4E-C080B6348478}" type="pres">
      <dgm:prSet presAssocID="{0A0F06B4-956B-4090-9B73-581633102A80}" presName="Name13" presStyleLbl="parChTrans1D2" presStyleIdx="6" presStyleCnt="7"/>
      <dgm:spPr/>
    </dgm:pt>
    <dgm:pt modelId="{41B54313-8F81-40F7-BDF2-85282A4069F4}" type="pres">
      <dgm:prSet presAssocID="{35A7F269-8EEB-4A3A-BCF0-97AF111190FD}" presName="childText" presStyleLbl="bgAcc1" presStyleIdx="6" presStyleCnt="7" custScaleY="78895">
        <dgm:presLayoutVars>
          <dgm:bulletEnabled val="1"/>
        </dgm:presLayoutVars>
      </dgm:prSet>
      <dgm:spPr/>
    </dgm:pt>
  </dgm:ptLst>
  <dgm:cxnLst>
    <dgm:cxn modelId="{177CE400-F9E0-40ED-84DC-6D911ACDDD75}" srcId="{D9B06EBC-3AE6-425D-A9DE-9354B7255972}" destId="{B9A6649C-6B45-488D-86AA-6F0BE16D069A}" srcOrd="0" destOrd="0" parTransId="{05AF9528-D605-4C77-AE0A-FC5DCF980F00}" sibTransId="{9D0151E1-1368-4F42-9FE8-4B2A3DECE3FB}"/>
    <dgm:cxn modelId="{C4486A0F-09D8-4807-98D1-70D27FD4FC60}" srcId="{D9B06EBC-3AE6-425D-A9DE-9354B7255972}" destId="{3FE1E4D6-B586-4D20-B661-4B7F39252B95}" srcOrd="1" destOrd="0" parTransId="{5121368F-2352-4B69-B1C2-F0E564652F5C}" sibTransId="{386AD247-ECA6-4EB6-8D0B-09578A2C3289}"/>
    <dgm:cxn modelId="{EB5FEB15-5DA1-46E7-BB48-2059A64C1B73}" type="presOf" srcId="{35A7F269-8EEB-4A3A-BCF0-97AF111190FD}" destId="{41B54313-8F81-40F7-BDF2-85282A4069F4}" srcOrd="0" destOrd="0" presId="urn:microsoft.com/office/officeart/2005/8/layout/hierarchy3"/>
    <dgm:cxn modelId="{8DC8BD1B-8A37-48C8-AE89-35318257D3EF}" type="presOf" srcId="{E6A6E4A3-9D60-42A2-9D2F-7ECE61B1103D}" destId="{A0E91CEC-7675-4DCC-9CF4-0E15D34F4A4A}" srcOrd="0" destOrd="0" presId="urn:microsoft.com/office/officeart/2005/8/layout/hierarchy3"/>
    <dgm:cxn modelId="{8473121D-4923-424E-BEFA-D6F66F63553B}" srcId="{86919C97-B027-4016-AB8D-E634C1AE7F5C}" destId="{5258BF2F-D1AE-405E-AB43-2771C52E6327}" srcOrd="3" destOrd="0" parTransId="{29A8F87F-CE41-4FFB-AD0B-2ECD59CA8A7D}" sibTransId="{36662283-F8D4-482D-BC47-E79ED4EADC11}"/>
    <dgm:cxn modelId="{AA39061E-4E14-4FCB-891F-04FFF55A662D}" type="presOf" srcId="{86919C97-B027-4016-AB8D-E634C1AE7F5C}" destId="{0138E591-3251-4AD6-9F35-65F5590CEAF8}" srcOrd="0" destOrd="0" presId="urn:microsoft.com/office/officeart/2005/8/layout/hierarchy3"/>
    <dgm:cxn modelId="{6A1D0C21-D60D-4ACF-9093-739AB068713B}" type="presOf" srcId="{05AF9528-D605-4C77-AE0A-FC5DCF980F00}" destId="{BAEC536C-9AAF-4643-8D8F-4CABD42C27AF}" srcOrd="0" destOrd="0" presId="urn:microsoft.com/office/officeart/2005/8/layout/hierarchy3"/>
    <dgm:cxn modelId="{02EAC732-30CE-47AE-A3AF-870E7A37EBE6}" type="presOf" srcId="{B9A6649C-6B45-488D-86AA-6F0BE16D069A}" destId="{917673C6-B408-475E-B8F4-9249D69CD8B9}" srcOrd="0" destOrd="0" presId="urn:microsoft.com/office/officeart/2005/8/layout/hierarchy3"/>
    <dgm:cxn modelId="{9FD27A3D-5EA8-4034-8BB0-A3E5D2F18487}" type="presOf" srcId="{3FE1E4D6-B586-4D20-B661-4B7F39252B95}" destId="{3D0552DD-60E5-4EAC-9CD7-6AEFE5575351}" srcOrd="0" destOrd="0" presId="urn:microsoft.com/office/officeart/2005/8/layout/hierarchy3"/>
    <dgm:cxn modelId="{DB0DAE5F-B305-4342-91EF-4F1F565EBDCB}" srcId="{86919C97-B027-4016-AB8D-E634C1AE7F5C}" destId="{B9589F44-D1A1-4601-8C9E-128B4E8F2DAA}" srcOrd="0" destOrd="0" parTransId="{3CE7E9EC-EA46-40F8-93A7-F33A14AF0459}" sibTransId="{26C948E8-B81B-4A04-8E64-892830F22D64}"/>
    <dgm:cxn modelId="{870E1E60-E137-40D5-9BFE-B4AA3CC328B8}" type="presOf" srcId="{60D3230F-E1E5-469E-8D10-2DCC2F2865D9}" destId="{4609D211-E5B2-458B-A2D0-29C8557DAB01}" srcOrd="1" destOrd="0" presId="urn:microsoft.com/office/officeart/2005/8/layout/hierarchy3"/>
    <dgm:cxn modelId="{F0074F61-1237-406F-A1B3-DE7D9FC87D44}" type="presOf" srcId="{D9B06EBC-3AE6-425D-A9DE-9354B7255972}" destId="{D66B4438-BF5F-4C84-929A-02A0944CA27B}" srcOrd="1" destOrd="0" presId="urn:microsoft.com/office/officeart/2005/8/layout/hierarchy3"/>
    <dgm:cxn modelId="{4FED5965-5E6B-4EC2-B53C-997640EAEEBC}" type="presOf" srcId="{312ACED0-29A2-416B-A1D6-67515FF2EECF}" destId="{DCDB05F8-292E-428F-B512-C92D355F0C18}" srcOrd="0" destOrd="0" presId="urn:microsoft.com/office/officeart/2005/8/layout/hierarchy3"/>
    <dgm:cxn modelId="{5EDE2567-543E-49F2-8379-8EE3381B4CA6}" srcId="{60D3230F-E1E5-469E-8D10-2DCC2F2865D9}" destId="{312ACED0-29A2-416B-A1D6-67515FF2EECF}" srcOrd="1" destOrd="0" parTransId="{033D452E-E7DE-4209-B8FC-52DE4AC7EA77}" sibTransId="{9F279622-46CA-4494-89B4-D1BD785BDAB5}"/>
    <dgm:cxn modelId="{8F10E34D-69D1-4606-BDE9-A31BB0F298B8}" type="presOf" srcId="{EA99C65D-DC20-483A-AF80-FB14B91D4539}" destId="{9C4C06B2-38C4-4AEF-913B-2AEF739F68AE}" srcOrd="0" destOrd="0" presId="urn:microsoft.com/office/officeart/2005/8/layout/hierarchy3"/>
    <dgm:cxn modelId="{9769F479-222F-40B0-BC66-4406030E7204}" srcId="{86919C97-B027-4016-AB8D-E634C1AE7F5C}" destId="{D9B06EBC-3AE6-425D-A9DE-9354B7255972}" srcOrd="1" destOrd="0" parTransId="{6FBD705B-5707-45B3-842C-66C753607FB2}" sibTransId="{30FDB6B4-2194-4A90-AD5B-967DA71027FB}"/>
    <dgm:cxn modelId="{4FC5BD7C-8B13-4DA8-A0E0-8A645F9434AC}" type="presOf" srcId="{0A0F06B4-956B-4090-9B73-581633102A80}" destId="{2B99BCDA-A57A-4E34-9E4E-C080B6348478}" srcOrd="0" destOrd="0" presId="urn:microsoft.com/office/officeart/2005/8/layout/hierarchy3"/>
    <dgm:cxn modelId="{CD0DA486-EF7F-46C3-BDC3-3D337A9A95CC}" srcId="{B9589F44-D1A1-4601-8C9E-128B4E8F2DAA}" destId="{94EF6522-3B57-4DA5-973D-A7422E65C1B4}" srcOrd="1" destOrd="0" parTransId="{E6A6E4A3-9D60-42A2-9D2F-7ECE61B1103D}" sibTransId="{0B838DF9-6843-48D0-92D0-4EDD9B9CC7C5}"/>
    <dgm:cxn modelId="{9C109D9A-4585-43BD-B1F8-4C5AC7239037}" srcId="{5258BF2F-D1AE-405E-AB43-2771C52E6327}" destId="{35A7F269-8EEB-4A3A-BCF0-97AF111190FD}" srcOrd="0" destOrd="0" parTransId="{0A0F06B4-956B-4090-9B73-581633102A80}" sibTransId="{9E0B5C61-357C-4CFE-9B1B-5796ECDFFB52}"/>
    <dgm:cxn modelId="{C2422E9B-E3D0-4DB2-9102-92A3B487FDB8}" type="presOf" srcId="{5121368F-2352-4B69-B1C2-F0E564652F5C}" destId="{35399920-8476-44E5-A1AF-A0359105F577}" srcOrd="0" destOrd="0" presId="urn:microsoft.com/office/officeart/2005/8/layout/hierarchy3"/>
    <dgm:cxn modelId="{377E91A4-C1D7-4FDD-BA06-BB8E91BCA0B0}" type="presOf" srcId="{033D452E-E7DE-4209-B8FC-52DE4AC7EA77}" destId="{686004E3-2895-4760-A4FF-51F4CA56D81E}" srcOrd="0" destOrd="0" presId="urn:microsoft.com/office/officeart/2005/8/layout/hierarchy3"/>
    <dgm:cxn modelId="{0961A1A5-F470-4D06-9ACB-FDBE396AA1FB}" srcId="{60D3230F-E1E5-469E-8D10-2DCC2F2865D9}" destId="{92CD94E2-8882-4BC4-A474-925B3928A3DB}" srcOrd="0" destOrd="0" parTransId="{D954D192-1F49-4C4C-8357-099C2A48DB50}" sibTransId="{4C0F4F78-24EC-43CA-9359-57BD40E8B0F3}"/>
    <dgm:cxn modelId="{A2EEAEAD-E489-4DE7-AC03-D118D091F412}" type="presOf" srcId="{60D3230F-E1E5-469E-8D10-2DCC2F2865D9}" destId="{9A918908-93F0-4DAE-9D6C-74FFA9D69FB4}" srcOrd="0" destOrd="0" presId="urn:microsoft.com/office/officeart/2005/8/layout/hierarchy3"/>
    <dgm:cxn modelId="{68CE13B2-5621-492F-B012-A95ED61BF964}" type="presOf" srcId="{E5E86F60-A6EA-48A9-A36F-BEFBFBC0E506}" destId="{E316823D-968B-4951-8397-D3F93EF316F2}" srcOrd="0" destOrd="0" presId="urn:microsoft.com/office/officeart/2005/8/layout/hierarchy3"/>
    <dgm:cxn modelId="{9E76D4BC-BC12-4D5B-92FB-E4E128FD67D9}" srcId="{B9589F44-D1A1-4601-8C9E-128B4E8F2DAA}" destId="{E5E86F60-A6EA-48A9-A36F-BEFBFBC0E506}" srcOrd="0" destOrd="0" parTransId="{EA99C65D-DC20-483A-AF80-FB14B91D4539}" sibTransId="{C3F4996F-5B2B-4113-8C85-8A2BDB3A91E7}"/>
    <dgm:cxn modelId="{9DA456C5-B1DA-46E9-9F27-D5AF495368D1}" type="presOf" srcId="{5258BF2F-D1AE-405E-AB43-2771C52E6327}" destId="{027E0B49-3F2F-4023-9AE7-DBD295E7543E}" srcOrd="1" destOrd="0" presId="urn:microsoft.com/office/officeart/2005/8/layout/hierarchy3"/>
    <dgm:cxn modelId="{E8167BD0-FC79-4D49-8A66-7735D9FCA32B}" type="presOf" srcId="{D954D192-1F49-4C4C-8357-099C2A48DB50}" destId="{A9FE7442-2370-4109-AC4A-CE7F5C326DC8}" srcOrd="0" destOrd="0" presId="urn:microsoft.com/office/officeart/2005/8/layout/hierarchy3"/>
    <dgm:cxn modelId="{BCCA0DD6-3561-4BFE-A17D-EF99D4E17E02}" type="presOf" srcId="{B9589F44-D1A1-4601-8C9E-128B4E8F2DAA}" destId="{33DA385C-59FD-40A3-91B9-08649769E806}" srcOrd="1" destOrd="0" presId="urn:microsoft.com/office/officeart/2005/8/layout/hierarchy3"/>
    <dgm:cxn modelId="{BEF047DB-52C5-496C-8594-D4CDE28D9001}" type="presOf" srcId="{94EF6522-3B57-4DA5-973D-A7422E65C1B4}" destId="{FDF46B7A-3182-416C-8EE4-6C33667C260A}" srcOrd="0" destOrd="0" presId="urn:microsoft.com/office/officeart/2005/8/layout/hierarchy3"/>
    <dgm:cxn modelId="{C71F55E6-7EBA-4785-BF1D-EBFBB82DBEAA}" srcId="{86919C97-B027-4016-AB8D-E634C1AE7F5C}" destId="{60D3230F-E1E5-469E-8D10-2DCC2F2865D9}" srcOrd="2" destOrd="0" parTransId="{CE8DCC8A-FCD4-458F-B85B-B3746BFB8C03}" sibTransId="{385C11AA-E740-43ED-8AAE-549541645C2E}"/>
    <dgm:cxn modelId="{1AF96AED-16B1-41E0-94D9-54FA0E6A2C94}" type="presOf" srcId="{B9589F44-D1A1-4601-8C9E-128B4E8F2DAA}" destId="{6136487D-8F39-42FA-B877-0838DA137C4A}" srcOrd="0" destOrd="0" presId="urn:microsoft.com/office/officeart/2005/8/layout/hierarchy3"/>
    <dgm:cxn modelId="{3C308FF4-5FBB-4AFE-A6A8-017428EDEC6D}" type="presOf" srcId="{5258BF2F-D1AE-405E-AB43-2771C52E6327}" destId="{67F7B8EA-2818-431E-95CA-C46E1E16CCFE}" srcOrd="0" destOrd="0" presId="urn:microsoft.com/office/officeart/2005/8/layout/hierarchy3"/>
    <dgm:cxn modelId="{2D8E17FA-74D6-4372-8553-3B483D53514C}" type="presOf" srcId="{D9B06EBC-3AE6-425D-A9DE-9354B7255972}" destId="{032ACFCA-74C3-49CF-96F8-F5DB6A1CE964}" srcOrd="0" destOrd="0" presId="urn:microsoft.com/office/officeart/2005/8/layout/hierarchy3"/>
    <dgm:cxn modelId="{3963F7FC-CAFD-42CA-8480-29D75D38E00B}" type="presOf" srcId="{92CD94E2-8882-4BC4-A474-925B3928A3DB}" destId="{69CB3ECD-4603-476D-8F8A-DA7179722AA6}" srcOrd="0" destOrd="0" presId="urn:microsoft.com/office/officeart/2005/8/layout/hierarchy3"/>
    <dgm:cxn modelId="{7A98C510-A88C-4526-8591-9173C8819FD7}" type="presParOf" srcId="{0138E591-3251-4AD6-9F35-65F5590CEAF8}" destId="{DE27475C-9232-4184-8331-04577123E559}" srcOrd="0" destOrd="0" presId="urn:microsoft.com/office/officeart/2005/8/layout/hierarchy3"/>
    <dgm:cxn modelId="{D527B32A-89AE-4EA0-A773-21FCCED99952}" type="presParOf" srcId="{DE27475C-9232-4184-8331-04577123E559}" destId="{B4AF9918-6F75-42C5-AB62-62163447A5AE}" srcOrd="0" destOrd="0" presId="urn:microsoft.com/office/officeart/2005/8/layout/hierarchy3"/>
    <dgm:cxn modelId="{1AAB7909-2EE1-4817-95FB-433387EEC89C}" type="presParOf" srcId="{B4AF9918-6F75-42C5-AB62-62163447A5AE}" destId="{6136487D-8F39-42FA-B877-0838DA137C4A}" srcOrd="0" destOrd="0" presId="urn:microsoft.com/office/officeart/2005/8/layout/hierarchy3"/>
    <dgm:cxn modelId="{CE0CA93E-04A4-4C51-8699-9E50D59553C5}" type="presParOf" srcId="{B4AF9918-6F75-42C5-AB62-62163447A5AE}" destId="{33DA385C-59FD-40A3-91B9-08649769E806}" srcOrd="1" destOrd="0" presId="urn:microsoft.com/office/officeart/2005/8/layout/hierarchy3"/>
    <dgm:cxn modelId="{DF403B0C-CB8C-4821-8A50-017D4E132414}" type="presParOf" srcId="{DE27475C-9232-4184-8331-04577123E559}" destId="{DC6AB05F-D60F-45C3-99B2-05AEFF477E22}" srcOrd="1" destOrd="0" presId="urn:microsoft.com/office/officeart/2005/8/layout/hierarchy3"/>
    <dgm:cxn modelId="{E9E57CDC-537A-4181-8017-9F74EDF34C1F}" type="presParOf" srcId="{DC6AB05F-D60F-45C3-99B2-05AEFF477E22}" destId="{9C4C06B2-38C4-4AEF-913B-2AEF739F68AE}" srcOrd="0" destOrd="0" presId="urn:microsoft.com/office/officeart/2005/8/layout/hierarchy3"/>
    <dgm:cxn modelId="{C182F31F-6840-4334-A99F-7E8C34C851D2}" type="presParOf" srcId="{DC6AB05F-D60F-45C3-99B2-05AEFF477E22}" destId="{E316823D-968B-4951-8397-D3F93EF316F2}" srcOrd="1" destOrd="0" presId="urn:microsoft.com/office/officeart/2005/8/layout/hierarchy3"/>
    <dgm:cxn modelId="{486D598A-B33F-40C7-B037-B99E8441F1AD}" type="presParOf" srcId="{DC6AB05F-D60F-45C3-99B2-05AEFF477E22}" destId="{A0E91CEC-7675-4DCC-9CF4-0E15D34F4A4A}" srcOrd="2" destOrd="0" presId="urn:microsoft.com/office/officeart/2005/8/layout/hierarchy3"/>
    <dgm:cxn modelId="{378FAFA2-E646-49B9-A25A-C722DEA829D5}" type="presParOf" srcId="{DC6AB05F-D60F-45C3-99B2-05AEFF477E22}" destId="{FDF46B7A-3182-416C-8EE4-6C33667C260A}" srcOrd="3" destOrd="0" presId="urn:microsoft.com/office/officeart/2005/8/layout/hierarchy3"/>
    <dgm:cxn modelId="{6C95956A-562E-4CAE-8DFD-F0BBBA83CB81}" type="presParOf" srcId="{0138E591-3251-4AD6-9F35-65F5590CEAF8}" destId="{EE4A267A-F849-4526-A310-F55979FF5B10}" srcOrd="1" destOrd="0" presId="urn:microsoft.com/office/officeart/2005/8/layout/hierarchy3"/>
    <dgm:cxn modelId="{49BFC7C1-54F1-498B-83C6-8233F78AF4D2}" type="presParOf" srcId="{EE4A267A-F849-4526-A310-F55979FF5B10}" destId="{E85786FD-FE42-45EE-A89E-7FB65832EAB4}" srcOrd="0" destOrd="0" presId="urn:microsoft.com/office/officeart/2005/8/layout/hierarchy3"/>
    <dgm:cxn modelId="{02A7C8DE-51AB-4E46-AB2F-86F33496DFE0}" type="presParOf" srcId="{E85786FD-FE42-45EE-A89E-7FB65832EAB4}" destId="{032ACFCA-74C3-49CF-96F8-F5DB6A1CE964}" srcOrd="0" destOrd="0" presId="urn:microsoft.com/office/officeart/2005/8/layout/hierarchy3"/>
    <dgm:cxn modelId="{AEBFD91E-D194-4CC6-BF5C-D56D39A86549}" type="presParOf" srcId="{E85786FD-FE42-45EE-A89E-7FB65832EAB4}" destId="{D66B4438-BF5F-4C84-929A-02A0944CA27B}" srcOrd="1" destOrd="0" presId="urn:microsoft.com/office/officeart/2005/8/layout/hierarchy3"/>
    <dgm:cxn modelId="{25B5B958-D6B7-4F3F-A9C3-0053E5BE567E}" type="presParOf" srcId="{EE4A267A-F849-4526-A310-F55979FF5B10}" destId="{048E5585-B339-4F29-8CAC-2588C567F724}" srcOrd="1" destOrd="0" presId="urn:microsoft.com/office/officeart/2005/8/layout/hierarchy3"/>
    <dgm:cxn modelId="{A708BAA8-FEB1-4E93-9487-7A5FE6FB9BBC}" type="presParOf" srcId="{048E5585-B339-4F29-8CAC-2588C567F724}" destId="{BAEC536C-9AAF-4643-8D8F-4CABD42C27AF}" srcOrd="0" destOrd="0" presId="urn:microsoft.com/office/officeart/2005/8/layout/hierarchy3"/>
    <dgm:cxn modelId="{0DEBA92E-5C97-452D-8544-E80EFC88D771}" type="presParOf" srcId="{048E5585-B339-4F29-8CAC-2588C567F724}" destId="{917673C6-B408-475E-B8F4-9249D69CD8B9}" srcOrd="1" destOrd="0" presId="urn:microsoft.com/office/officeart/2005/8/layout/hierarchy3"/>
    <dgm:cxn modelId="{B65CEF0A-217E-4562-819D-A390EE7D20A3}" type="presParOf" srcId="{048E5585-B339-4F29-8CAC-2588C567F724}" destId="{35399920-8476-44E5-A1AF-A0359105F577}" srcOrd="2" destOrd="0" presId="urn:microsoft.com/office/officeart/2005/8/layout/hierarchy3"/>
    <dgm:cxn modelId="{2BB1CB07-41E8-4A6D-99C3-8AF25BADB065}" type="presParOf" srcId="{048E5585-B339-4F29-8CAC-2588C567F724}" destId="{3D0552DD-60E5-4EAC-9CD7-6AEFE5575351}" srcOrd="3" destOrd="0" presId="urn:microsoft.com/office/officeart/2005/8/layout/hierarchy3"/>
    <dgm:cxn modelId="{C1635F4B-22FC-44A5-AF99-8458D70C01B1}" type="presParOf" srcId="{0138E591-3251-4AD6-9F35-65F5590CEAF8}" destId="{2288CE48-4EEE-4920-BAFA-2C1991CC8DB7}" srcOrd="2" destOrd="0" presId="urn:microsoft.com/office/officeart/2005/8/layout/hierarchy3"/>
    <dgm:cxn modelId="{ABF089C4-6FF3-4801-BC01-6CA4B0BB9A22}" type="presParOf" srcId="{2288CE48-4EEE-4920-BAFA-2C1991CC8DB7}" destId="{2E2EFDA3-3B6C-4B3D-A2B6-82FAF9021303}" srcOrd="0" destOrd="0" presId="urn:microsoft.com/office/officeart/2005/8/layout/hierarchy3"/>
    <dgm:cxn modelId="{B1BE223C-629D-47CD-8E46-50CFBC3082B3}" type="presParOf" srcId="{2E2EFDA3-3B6C-4B3D-A2B6-82FAF9021303}" destId="{9A918908-93F0-4DAE-9D6C-74FFA9D69FB4}" srcOrd="0" destOrd="0" presId="urn:microsoft.com/office/officeart/2005/8/layout/hierarchy3"/>
    <dgm:cxn modelId="{537FD2D8-F235-4EFD-9322-45206A03C3AC}" type="presParOf" srcId="{2E2EFDA3-3B6C-4B3D-A2B6-82FAF9021303}" destId="{4609D211-E5B2-458B-A2D0-29C8557DAB01}" srcOrd="1" destOrd="0" presId="urn:microsoft.com/office/officeart/2005/8/layout/hierarchy3"/>
    <dgm:cxn modelId="{8F67F415-7C7E-461A-AC3E-133BCE18CB91}" type="presParOf" srcId="{2288CE48-4EEE-4920-BAFA-2C1991CC8DB7}" destId="{7CFD3A8B-88BC-487C-88E4-149AAD988B53}" srcOrd="1" destOrd="0" presId="urn:microsoft.com/office/officeart/2005/8/layout/hierarchy3"/>
    <dgm:cxn modelId="{D5F0D2C3-5F4B-49F0-BB7F-62E3E2BCBA55}" type="presParOf" srcId="{7CFD3A8B-88BC-487C-88E4-149AAD988B53}" destId="{A9FE7442-2370-4109-AC4A-CE7F5C326DC8}" srcOrd="0" destOrd="0" presId="urn:microsoft.com/office/officeart/2005/8/layout/hierarchy3"/>
    <dgm:cxn modelId="{C359212B-21EF-48F3-810C-389509015737}" type="presParOf" srcId="{7CFD3A8B-88BC-487C-88E4-149AAD988B53}" destId="{69CB3ECD-4603-476D-8F8A-DA7179722AA6}" srcOrd="1" destOrd="0" presId="urn:microsoft.com/office/officeart/2005/8/layout/hierarchy3"/>
    <dgm:cxn modelId="{CBCC8207-F1A8-4818-A9ED-2CA1E7FA65F9}" type="presParOf" srcId="{7CFD3A8B-88BC-487C-88E4-149AAD988B53}" destId="{686004E3-2895-4760-A4FF-51F4CA56D81E}" srcOrd="2" destOrd="0" presId="urn:microsoft.com/office/officeart/2005/8/layout/hierarchy3"/>
    <dgm:cxn modelId="{09376BB1-C525-4B4D-8EA0-20A9978F6C27}" type="presParOf" srcId="{7CFD3A8B-88BC-487C-88E4-149AAD988B53}" destId="{DCDB05F8-292E-428F-B512-C92D355F0C18}" srcOrd="3" destOrd="0" presId="urn:microsoft.com/office/officeart/2005/8/layout/hierarchy3"/>
    <dgm:cxn modelId="{DB1FF3BE-4894-4C2D-896F-8C6CA7623C40}" type="presParOf" srcId="{0138E591-3251-4AD6-9F35-65F5590CEAF8}" destId="{7DD4B11E-09B2-4B5C-A713-2CEB7E2E8DBC}" srcOrd="3" destOrd="0" presId="urn:microsoft.com/office/officeart/2005/8/layout/hierarchy3"/>
    <dgm:cxn modelId="{387C6C79-F43A-4078-A212-9AA58F7831D8}" type="presParOf" srcId="{7DD4B11E-09B2-4B5C-A713-2CEB7E2E8DBC}" destId="{76127F46-3C7F-428C-A3FF-5DDDD615927F}" srcOrd="0" destOrd="0" presId="urn:microsoft.com/office/officeart/2005/8/layout/hierarchy3"/>
    <dgm:cxn modelId="{CD8FFA88-8AF6-41B8-8C84-B5AE5613F7BF}" type="presParOf" srcId="{76127F46-3C7F-428C-A3FF-5DDDD615927F}" destId="{67F7B8EA-2818-431E-95CA-C46E1E16CCFE}" srcOrd="0" destOrd="0" presId="urn:microsoft.com/office/officeart/2005/8/layout/hierarchy3"/>
    <dgm:cxn modelId="{B6597E71-931B-46F3-87FA-E44D5787CC6C}" type="presParOf" srcId="{76127F46-3C7F-428C-A3FF-5DDDD615927F}" destId="{027E0B49-3F2F-4023-9AE7-DBD295E7543E}" srcOrd="1" destOrd="0" presId="urn:microsoft.com/office/officeart/2005/8/layout/hierarchy3"/>
    <dgm:cxn modelId="{BFC79AFA-BAD9-468D-BFC5-D7E518A7E3A6}" type="presParOf" srcId="{7DD4B11E-09B2-4B5C-A713-2CEB7E2E8DBC}" destId="{1D1C121A-4547-473A-9D9F-5A17D8B56142}" srcOrd="1" destOrd="0" presId="urn:microsoft.com/office/officeart/2005/8/layout/hierarchy3"/>
    <dgm:cxn modelId="{90516C1E-2D56-4D75-932C-C3EC4C235A47}" type="presParOf" srcId="{1D1C121A-4547-473A-9D9F-5A17D8B56142}" destId="{2B99BCDA-A57A-4E34-9E4E-C080B6348478}" srcOrd="0" destOrd="0" presId="urn:microsoft.com/office/officeart/2005/8/layout/hierarchy3"/>
    <dgm:cxn modelId="{79B417B8-3680-4AF7-8CC7-30F1B898B5DD}" type="presParOf" srcId="{1D1C121A-4547-473A-9D9F-5A17D8B56142}" destId="{41B54313-8F81-40F7-BDF2-85282A4069F4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83F091-7BB0-4A3C-9D09-39E2DC1D0C40}">
      <dsp:nvSpPr>
        <dsp:cNvPr id="0" name=""/>
        <dsp:cNvSpPr/>
      </dsp:nvSpPr>
      <dsp:spPr>
        <a:xfrm>
          <a:off x="5867397" y="543602"/>
          <a:ext cx="1512000" cy="1512000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4C3F79-8A95-4620-AF9F-B528B09EF7B4}">
      <dsp:nvSpPr>
        <dsp:cNvPr id="0" name=""/>
        <dsp:cNvSpPr/>
      </dsp:nvSpPr>
      <dsp:spPr>
        <a:xfrm>
          <a:off x="5867401" y="2181218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377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100" kern="1200" dirty="0">
              <a:latin typeface="Georgia" panose="02040502050405020303" pitchFamily="18" charset="0"/>
            </a:rPr>
            <a:t>Supplementary</a:t>
          </a:r>
        </a:p>
      </dsp:txBody>
      <dsp:txXfrm>
        <a:off x="5867401" y="2181218"/>
        <a:ext cx="4320000" cy="648000"/>
      </dsp:txXfrm>
    </dsp:sp>
    <dsp:sp modelId="{95FF352C-50A0-41C9-B7EC-B5412DD32C7C}">
      <dsp:nvSpPr>
        <dsp:cNvPr id="0" name=""/>
        <dsp:cNvSpPr/>
      </dsp:nvSpPr>
      <dsp:spPr>
        <a:xfrm>
          <a:off x="5867401" y="2866477"/>
          <a:ext cx="4320000" cy="8551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Georgia" panose="02040502050405020303" pitchFamily="18" charset="0"/>
            </a:rPr>
            <a:t>Benefit to the mill</a:t>
          </a:r>
        </a:p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Georgia" panose="02040502050405020303" pitchFamily="18" charset="0"/>
            </a:rPr>
            <a:t>Workshops</a:t>
          </a:r>
        </a:p>
      </dsp:txBody>
      <dsp:txXfrm>
        <a:off x="5867401" y="2866477"/>
        <a:ext cx="4320000" cy="855103"/>
      </dsp:txXfrm>
    </dsp:sp>
    <dsp:sp modelId="{3F47E28D-6306-44DB-B172-24C114869DB7}">
      <dsp:nvSpPr>
        <dsp:cNvPr id="0" name=""/>
        <dsp:cNvSpPr/>
      </dsp:nvSpPr>
      <dsp:spPr>
        <a:xfrm>
          <a:off x="457148" y="540699"/>
          <a:ext cx="1512000" cy="1512000"/>
        </a:xfrm>
        <a:prstGeom prst="rect">
          <a:avLst/>
        </a:prstGeom>
        <a:blipFill rotWithShape="1"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FD3D4A-E5BE-4F26-9C8B-9CB234793171}">
      <dsp:nvSpPr>
        <dsp:cNvPr id="0" name=""/>
        <dsp:cNvSpPr/>
      </dsp:nvSpPr>
      <dsp:spPr>
        <a:xfrm>
          <a:off x="552851" y="2165271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377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100" kern="1200" dirty="0">
              <a:latin typeface="Georgia" panose="02040502050405020303" pitchFamily="18" charset="0"/>
            </a:rPr>
            <a:t>Project Involvements</a:t>
          </a:r>
        </a:p>
      </dsp:txBody>
      <dsp:txXfrm>
        <a:off x="552851" y="2165271"/>
        <a:ext cx="4320000" cy="648000"/>
      </dsp:txXfrm>
    </dsp:sp>
    <dsp:sp modelId="{A02DA79C-B84A-4F2D-B6DB-1B28E48AB7CF}">
      <dsp:nvSpPr>
        <dsp:cNvPr id="0" name=""/>
        <dsp:cNvSpPr/>
      </dsp:nvSpPr>
      <dsp:spPr>
        <a:xfrm>
          <a:off x="580715" y="2850204"/>
          <a:ext cx="4320000" cy="8551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Georgia" panose="02040502050405020303" pitchFamily="18" charset="0"/>
            </a:rPr>
            <a:t>Project Descriptions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Georgia" panose="02040502050405020303" pitchFamily="18" charset="0"/>
            </a:rPr>
            <a:t>Methodology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Georgia" panose="02040502050405020303" pitchFamily="18" charset="0"/>
            </a:rPr>
            <a:t>Results</a:t>
          </a:r>
        </a:p>
      </dsp:txBody>
      <dsp:txXfrm>
        <a:off x="580715" y="2850204"/>
        <a:ext cx="4320000" cy="8551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7233C7-530A-4EFC-BFE0-3B356A1F237D}">
      <dsp:nvSpPr>
        <dsp:cNvPr id="0" name=""/>
        <dsp:cNvSpPr/>
      </dsp:nvSpPr>
      <dsp:spPr>
        <a:xfrm>
          <a:off x="-5059516" y="-775127"/>
          <a:ext cx="6025417" cy="6025417"/>
        </a:xfrm>
        <a:prstGeom prst="blockArc">
          <a:avLst>
            <a:gd name="adj1" fmla="val 18900000"/>
            <a:gd name="adj2" fmla="val 2700000"/>
            <a:gd name="adj3" fmla="val 358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CC71E8-6A13-43BF-BF17-E72B8ED35BE6}">
      <dsp:nvSpPr>
        <dsp:cNvPr id="0" name=""/>
        <dsp:cNvSpPr/>
      </dsp:nvSpPr>
      <dsp:spPr>
        <a:xfrm>
          <a:off x="422532" y="279608"/>
          <a:ext cx="11199787" cy="55957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162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Georgia" panose="02040502050405020303" pitchFamily="18" charset="0"/>
            </a:rPr>
            <a:t>MCC/MCC Room Drawing Audits</a:t>
          </a:r>
          <a:endParaRPr lang="en-US" sz="2000" kern="1200" dirty="0"/>
        </a:p>
      </dsp:txBody>
      <dsp:txXfrm>
        <a:off x="422532" y="279608"/>
        <a:ext cx="11199787" cy="559574"/>
      </dsp:txXfrm>
    </dsp:sp>
    <dsp:sp modelId="{B482B347-693F-43D4-990C-737EC978412C}">
      <dsp:nvSpPr>
        <dsp:cNvPr id="0" name=""/>
        <dsp:cNvSpPr/>
      </dsp:nvSpPr>
      <dsp:spPr>
        <a:xfrm>
          <a:off x="72798" y="209661"/>
          <a:ext cx="699467" cy="6994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F32E8F-0672-4495-AC5F-B5B6D77AE778}">
      <dsp:nvSpPr>
        <dsp:cNvPr id="0" name=""/>
        <dsp:cNvSpPr/>
      </dsp:nvSpPr>
      <dsp:spPr>
        <a:xfrm>
          <a:off x="823506" y="1118700"/>
          <a:ext cx="10798812" cy="55957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162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Georgia" panose="02040502050405020303" pitchFamily="18" charset="0"/>
            </a:rPr>
            <a:t>‘A’ Digestor Provox Migration Project</a:t>
          </a:r>
          <a:endParaRPr lang="en-US" sz="2000" kern="1200" dirty="0"/>
        </a:p>
      </dsp:txBody>
      <dsp:txXfrm>
        <a:off x="823506" y="1118700"/>
        <a:ext cx="10798812" cy="559574"/>
      </dsp:txXfrm>
    </dsp:sp>
    <dsp:sp modelId="{B801CDD2-4CDE-4044-8F7A-94247855798A}">
      <dsp:nvSpPr>
        <dsp:cNvPr id="0" name=""/>
        <dsp:cNvSpPr/>
      </dsp:nvSpPr>
      <dsp:spPr>
        <a:xfrm>
          <a:off x="473772" y="1048754"/>
          <a:ext cx="699467" cy="6994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FB7AE6-5FD6-4CFB-9233-E36FB6C62A8B}">
      <dsp:nvSpPr>
        <dsp:cNvPr id="0" name=""/>
        <dsp:cNvSpPr/>
      </dsp:nvSpPr>
      <dsp:spPr>
        <a:xfrm>
          <a:off x="946573" y="1957793"/>
          <a:ext cx="10675746" cy="55957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162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Georgia" panose="02040502050405020303" pitchFamily="18" charset="0"/>
            </a:rPr>
            <a:t>Distribution and Precipitator Transformer Summary Report</a:t>
          </a:r>
          <a:endParaRPr lang="en-US" sz="2000" kern="1200" dirty="0"/>
        </a:p>
      </dsp:txBody>
      <dsp:txXfrm>
        <a:off x="946573" y="1957793"/>
        <a:ext cx="10675746" cy="559574"/>
      </dsp:txXfrm>
    </dsp:sp>
    <dsp:sp modelId="{8D91E355-A4A4-434F-AFB6-64348A9982BC}">
      <dsp:nvSpPr>
        <dsp:cNvPr id="0" name=""/>
        <dsp:cNvSpPr/>
      </dsp:nvSpPr>
      <dsp:spPr>
        <a:xfrm>
          <a:off x="596839" y="1887847"/>
          <a:ext cx="699467" cy="6994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789345-E75F-4BE1-A037-ED2817EA6471}">
      <dsp:nvSpPr>
        <dsp:cNvPr id="0" name=""/>
        <dsp:cNvSpPr/>
      </dsp:nvSpPr>
      <dsp:spPr>
        <a:xfrm>
          <a:off x="823506" y="2796886"/>
          <a:ext cx="10798812" cy="55957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162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Georgia" panose="02040502050405020303" pitchFamily="18" charset="0"/>
            </a:rPr>
            <a:t>VFD migration for B Bleach 50% Peroxide Pump and  R8 93% H2S04 Generator</a:t>
          </a:r>
          <a:endParaRPr lang="en-US" sz="2000" kern="1200" dirty="0"/>
        </a:p>
      </dsp:txBody>
      <dsp:txXfrm>
        <a:off x="823506" y="2796886"/>
        <a:ext cx="10798812" cy="559574"/>
      </dsp:txXfrm>
    </dsp:sp>
    <dsp:sp modelId="{AABC72B1-36C2-47B1-85CE-B4D407EF7B09}">
      <dsp:nvSpPr>
        <dsp:cNvPr id="0" name=""/>
        <dsp:cNvSpPr/>
      </dsp:nvSpPr>
      <dsp:spPr>
        <a:xfrm>
          <a:off x="473772" y="2726939"/>
          <a:ext cx="699467" cy="6994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FAA202-2BB1-4D88-BB30-9A7C640D8C00}">
      <dsp:nvSpPr>
        <dsp:cNvPr id="0" name=""/>
        <dsp:cNvSpPr/>
      </dsp:nvSpPr>
      <dsp:spPr>
        <a:xfrm>
          <a:off x="422532" y="3635979"/>
          <a:ext cx="11199787" cy="55957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162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Georgia" panose="02040502050405020303" pitchFamily="18" charset="0"/>
            </a:rPr>
            <a:t>B Diffuser Hydraulic bypass using Local Selector Switch Installation and PLC Rewiring</a:t>
          </a:r>
          <a:endParaRPr lang="en-US" sz="2000" kern="1200" dirty="0"/>
        </a:p>
      </dsp:txBody>
      <dsp:txXfrm>
        <a:off x="422532" y="3635979"/>
        <a:ext cx="11199787" cy="559574"/>
      </dsp:txXfrm>
    </dsp:sp>
    <dsp:sp modelId="{244D155D-4936-4B40-A2F8-FE7759D1FF04}">
      <dsp:nvSpPr>
        <dsp:cNvPr id="0" name=""/>
        <dsp:cNvSpPr/>
      </dsp:nvSpPr>
      <dsp:spPr>
        <a:xfrm>
          <a:off x="72798" y="3566032"/>
          <a:ext cx="699467" cy="6994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E208FF-DDE9-43DE-B73F-AE70D30F85F7}">
      <dsp:nvSpPr>
        <dsp:cNvPr id="0" name=""/>
        <dsp:cNvSpPr/>
      </dsp:nvSpPr>
      <dsp:spPr>
        <a:xfrm rot="5400000">
          <a:off x="-175201" y="177744"/>
          <a:ext cx="1168009" cy="817606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Georgia" panose="02040502050405020303" pitchFamily="18" charset="0"/>
            </a:rPr>
            <a:t>1</a:t>
          </a:r>
        </a:p>
      </dsp:txBody>
      <dsp:txXfrm rot="-5400000">
        <a:off x="1" y="411345"/>
        <a:ext cx="817606" cy="350403"/>
      </dsp:txXfrm>
    </dsp:sp>
    <dsp:sp modelId="{54815170-CBDF-434F-A1A4-93B0F7998FCF}">
      <dsp:nvSpPr>
        <dsp:cNvPr id="0" name=""/>
        <dsp:cNvSpPr/>
      </dsp:nvSpPr>
      <dsp:spPr>
        <a:xfrm rot="5400000">
          <a:off x="4585702" y="-3768095"/>
          <a:ext cx="759206" cy="8295397"/>
        </a:xfrm>
        <a:prstGeom prst="round2Same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i="0" kern="1200" dirty="0">
              <a:latin typeface="Georgia" panose="02040502050405020303" pitchFamily="18" charset="0"/>
            </a:rPr>
            <a:t>Assembled a binder containing all MCC/MCC room layouts drawings for easy reference.</a:t>
          </a:r>
          <a:endParaRPr lang="en-US" sz="1600" kern="1200" dirty="0">
            <a:latin typeface="Georgia" panose="02040502050405020303" pitchFamily="18" charset="0"/>
          </a:endParaRPr>
        </a:p>
      </dsp:txBody>
      <dsp:txXfrm rot="-5400000">
        <a:off x="817607" y="37061"/>
        <a:ext cx="8258336" cy="685084"/>
      </dsp:txXfrm>
    </dsp:sp>
    <dsp:sp modelId="{309F0FB3-CFBD-41D0-B6D9-EC16F903E000}">
      <dsp:nvSpPr>
        <dsp:cNvPr id="0" name=""/>
        <dsp:cNvSpPr/>
      </dsp:nvSpPr>
      <dsp:spPr>
        <a:xfrm rot="5400000">
          <a:off x="-175201" y="1197971"/>
          <a:ext cx="1168009" cy="817606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Georgia" panose="02040502050405020303" pitchFamily="18" charset="0"/>
            </a:rPr>
            <a:t>2</a:t>
          </a:r>
        </a:p>
      </dsp:txBody>
      <dsp:txXfrm rot="-5400000">
        <a:off x="1" y="1431572"/>
        <a:ext cx="817606" cy="350403"/>
      </dsp:txXfrm>
    </dsp:sp>
    <dsp:sp modelId="{883B3969-41A6-4BB2-86AC-00175C8A9420}">
      <dsp:nvSpPr>
        <dsp:cNvPr id="0" name=""/>
        <dsp:cNvSpPr/>
      </dsp:nvSpPr>
      <dsp:spPr>
        <a:xfrm rot="5400000">
          <a:off x="4585702" y="-2751490"/>
          <a:ext cx="759206" cy="8295397"/>
        </a:xfrm>
        <a:prstGeom prst="round2Same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kern="1200" dirty="0">
              <a:latin typeface="Georgia" panose="02040502050405020303" pitchFamily="18" charset="0"/>
            </a:rPr>
            <a:t>Conducted thorough field checks to identify discrepancies and verify asset statuses.</a:t>
          </a:r>
        </a:p>
      </dsp:txBody>
      <dsp:txXfrm rot="-5400000">
        <a:off x="817607" y="1053666"/>
        <a:ext cx="8258336" cy="685084"/>
      </dsp:txXfrm>
    </dsp:sp>
    <dsp:sp modelId="{B47614D5-3050-4A73-A966-37135A97BBC8}">
      <dsp:nvSpPr>
        <dsp:cNvPr id="0" name=""/>
        <dsp:cNvSpPr/>
      </dsp:nvSpPr>
      <dsp:spPr>
        <a:xfrm rot="5400000">
          <a:off x="-175201" y="2218198"/>
          <a:ext cx="1168009" cy="817606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Georgia" panose="02040502050405020303" pitchFamily="18" charset="0"/>
            </a:rPr>
            <a:t>3</a:t>
          </a:r>
        </a:p>
      </dsp:txBody>
      <dsp:txXfrm rot="-5400000">
        <a:off x="1" y="2451799"/>
        <a:ext cx="817606" cy="350403"/>
      </dsp:txXfrm>
    </dsp:sp>
    <dsp:sp modelId="{809BC1B8-98E4-4767-808A-F0092C9F3C4C}">
      <dsp:nvSpPr>
        <dsp:cNvPr id="0" name=""/>
        <dsp:cNvSpPr/>
      </dsp:nvSpPr>
      <dsp:spPr>
        <a:xfrm rot="5400000">
          <a:off x="4585702" y="-1734960"/>
          <a:ext cx="759206" cy="8295397"/>
        </a:xfrm>
        <a:prstGeom prst="round2Same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latin typeface="Georgia" panose="02040502050405020303" pitchFamily="18" charset="0"/>
            </a:rPr>
            <a:t>Evaluated changes and prepared revised drawings for drafting..</a:t>
          </a:r>
        </a:p>
      </dsp:txBody>
      <dsp:txXfrm rot="-5400000">
        <a:off x="817607" y="2070196"/>
        <a:ext cx="8258336" cy="685084"/>
      </dsp:txXfrm>
    </dsp:sp>
    <dsp:sp modelId="{FB6B9364-5318-4410-873D-15C54230F272}">
      <dsp:nvSpPr>
        <dsp:cNvPr id="0" name=""/>
        <dsp:cNvSpPr/>
      </dsp:nvSpPr>
      <dsp:spPr>
        <a:xfrm rot="5400000">
          <a:off x="-175201" y="3238425"/>
          <a:ext cx="1168009" cy="817606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Georgia" panose="02040502050405020303" pitchFamily="18" charset="0"/>
            </a:rPr>
            <a:t>4</a:t>
          </a:r>
        </a:p>
      </dsp:txBody>
      <dsp:txXfrm rot="-5400000">
        <a:off x="1" y="3472026"/>
        <a:ext cx="817606" cy="350403"/>
      </dsp:txXfrm>
    </dsp:sp>
    <dsp:sp modelId="{B369FAF3-1A3F-461F-BEF6-551FDBA73DDA}">
      <dsp:nvSpPr>
        <dsp:cNvPr id="0" name=""/>
        <dsp:cNvSpPr/>
      </dsp:nvSpPr>
      <dsp:spPr>
        <a:xfrm rot="5400000">
          <a:off x="4585702" y="-714733"/>
          <a:ext cx="759206" cy="8295397"/>
        </a:xfrm>
        <a:prstGeom prst="round2Same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latin typeface="Georgia" panose="02040502050405020303" pitchFamily="18" charset="0"/>
            </a:rPr>
            <a:t>Mapped existing power cross-ties on a cable block diagram to identify cross-feed locations for emergency power</a:t>
          </a:r>
          <a:r>
            <a:rPr lang="en-US" sz="2100" kern="1200" dirty="0">
              <a:latin typeface="Georgia" panose="02040502050405020303" pitchFamily="18" charset="0"/>
            </a:rPr>
            <a:t>.</a:t>
          </a:r>
        </a:p>
      </dsp:txBody>
      <dsp:txXfrm rot="-5400000">
        <a:off x="817607" y="3090423"/>
        <a:ext cx="8258336" cy="68508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E208FF-DDE9-43DE-B73F-AE70D30F85F7}">
      <dsp:nvSpPr>
        <dsp:cNvPr id="0" name=""/>
        <dsp:cNvSpPr/>
      </dsp:nvSpPr>
      <dsp:spPr>
        <a:xfrm rot="5400000">
          <a:off x="-231017" y="232591"/>
          <a:ext cx="1540119" cy="1078083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Georgia" panose="02040502050405020303" pitchFamily="18" charset="0"/>
            </a:rPr>
            <a:t>1</a:t>
          </a:r>
        </a:p>
      </dsp:txBody>
      <dsp:txXfrm rot="-5400000">
        <a:off x="2" y="540615"/>
        <a:ext cx="1078083" cy="462036"/>
      </dsp:txXfrm>
    </dsp:sp>
    <dsp:sp modelId="{54815170-CBDF-434F-A1A4-93B0F7998FCF}">
      <dsp:nvSpPr>
        <dsp:cNvPr id="0" name=""/>
        <dsp:cNvSpPr/>
      </dsp:nvSpPr>
      <dsp:spPr>
        <a:xfrm rot="5400000">
          <a:off x="4595004" y="-3516921"/>
          <a:ext cx="1001077" cy="8034920"/>
        </a:xfrm>
        <a:prstGeom prst="round2Same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i="0" kern="1200" dirty="0">
              <a:latin typeface="Georgia" panose="02040502050405020303" pitchFamily="18" charset="0"/>
            </a:rPr>
            <a:t> Visit the field with an instrument mechanic to collect information from the marshaling racks and create a comprehensive list for Rack 18A and 18B.</a:t>
          </a:r>
          <a:endParaRPr lang="en-US" sz="1600" kern="1200" dirty="0">
            <a:latin typeface="Georgia" panose="02040502050405020303" pitchFamily="18" charset="0"/>
          </a:endParaRPr>
        </a:p>
      </dsp:txBody>
      <dsp:txXfrm rot="-5400000">
        <a:off x="1078083" y="48869"/>
        <a:ext cx="7986051" cy="903339"/>
      </dsp:txXfrm>
    </dsp:sp>
    <dsp:sp modelId="{309F0FB3-CFBD-41D0-B6D9-EC16F903E000}">
      <dsp:nvSpPr>
        <dsp:cNvPr id="0" name=""/>
        <dsp:cNvSpPr/>
      </dsp:nvSpPr>
      <dsp:spPr>
        <a:xfrm rot="5400000">
          <a:off x="-231017" y="1577846"/>
          <a:ext cx="1540119" cy="1078083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Georgia" panose="02040502050405020303" pitchFamily="18" charset="0"/>
            </a:rPr>
            <a:t>2</a:t>
          </a:r>
        </a:p>
      </dsp:txBody>
      <dsp:txXfrm rot="-5400000">
        <a:off x="2" y="1885870"/>
        <a:ext cx="1078083" cy="462036"/>
      </dsp:txXfrm>
    </dsp:sp>
    <dsp:sp modelId="{883B3969-41A6-4BB2-86AC-00175C8A9420}">
      <dsp:nvSpPr>
        <dsp:cNvPr id="0" name=""/>
        <dsp:cNvSpPr/>
      </dsp:nvSpPr>
      <dsp:spPr>
        <a:xfrm rot="5400000">
          <a:off x="4595004" y="-2178221"/>
          <a:ext cx="1001077" cy="8034920"/>
        </a:xfrm>
        <a:prstGeom prst="round2Same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kern="1200" dirty="0">
              <a:latin typeface="Georgia" panose="02040502050405020303" pitchFamily="18" charset="0"/>
            </a:rPr>
            <a:t>Document I/O List in a spreadsheet</a:t>
          </a:r>
        </a:p>
      </dsp:txBody>
      <dsp:txXfrm rot="-5400000">
        <a:off x="1078083" y="1387569"/>
        <a:ext cx="7986051" cy="903339"/>
      </dsp:txXfrm>
    </dsp:sp>
    <dsp:sp modelId="{B47614D5-3050-4A73-A966-37135A97BBC8}">
      <dsp:nvSpPr>
        <dsp:cNvPr id="0" name=""/>
        <dsp:cNvSpPr/>
      </dsp:nvSpPr>
      <dsp:spPr>
        <a:xfrm rot="5400000">
          <a:off x="-231017" y="2923101"/>
          <a:ext cx="1540119" cy="1078083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Georgia" panose="02040502050405020303" pitchFamily="18" charset="0"/>
            </a:rPr>
            <a:t>4</a:t>
          </a:r>
        </a:p>
      </dsp:txBody>
      <dsp:txXfrm rot="-5400000">
        <a:off x="2" y="3231125"/>
        <a:ext cx="1078083" cy="462036"/>
      </dsp:txXfrm>
    </dsp:sp>
    <dsp:sp modelId="{809BC1B8-98E4-4767-808A-F0092C9F3C4C}">
      <dsp:nvSpPr>
        <dsp:cNvPr id="0" name=""/>
        <dsp:cNvSpPr/>
      </dsp:nvSpPr>
      <dsp:spPr>
        <a:xfrm rot="5400000">
          <a:off x="4595004" y="-837841"/>
          <a:ext cx="1001077" cy="8034920"/>
        </a:xfrm>
        <a:prstGeom prst="round2Same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latin typeface="Georgia" panose="02040502050405020303" pitchFamily="18" charset="0"/>
            </a:rPr>
            <a:t>Map old Provox I/O points in file 2 to new points on the Delta V controller, </a:t>
          </a:r>
        </a:p>
      </dsp:txBody>
      <dsp:txXfrm rot="-5400000">
        <a:off x="1078083" y="2727949"/>
        <a:ext cx="7986051" cy="90333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36487D-8F39-42FA-B877-0838DA137C4A}">
      <dsp:nvSpPr>
        <dsp:cNvPr id="0" name=""/>
        <dsp:cNvSpPr/>
      </dsp:nvSpPr>
      <dsp:spPr>
        <a:xfrm>
          <a:off x="1821" y="651497"/>
          <a:ext cx="2093391" cy="104669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latin typeface="Georgia" panose="02040502050405020303" pitchFamily="18" charset="0"/>
            </a:rPr>
            <a:t>MCC/MCC Room Drawing Audits</a:t>
          </a:r>
        </a:p>
      </dsp:txBody>
      <dsp:txXfrm>
        <a:off x="32478" y="682154"/>
        <a:ext cx="2032077" cy="985381"/>
      </dsp:txXfrm>
    </dsp:sp>
    <dsp:sp modelId="{9C4C06B2-38C4-4AEF-913B-2AEF739F68AE}">
      <dsp:nvSpPr>
        <dsp:cNvPr id="0" name=""/>
        <dsp:cNvSpPr/>
      </dsp:nvSpPr>
      <dsp:spPr>
        <a:xfrm>
          <a:off x="211160" y="1698193"/>
          <a:ext cx="209339" cy="6745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74569"/>
              </a:lnTo>
              <a:lnTo>
                <a:pt x="209339" y="67456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16823D-968B-4951-8397-D3F93EF316F2}">
      <dsp:nvSpPr>
        <dsp:cNvPr id="0" name=""/>
        <dsp:cNvSpPr/>
      </dsp:nvSpPr>
      <dsp:spPr>
        <a:xfrm>
          <a:off x="420499" y="1959866"/>
          <a:ext cx="1674712" cy="82579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latin typeface="Georgia" panose="02040502050405020303" pitchFamily="18" charset="0"/>
            </a:rPr>
            <a:t>Enhanced Maintenance Coordination</a:t>
          </a:r>
        </a:p>
      </dsp:txBody>
      <dsp:txXfrm>
        <a:off x="444686" y="1984053"/>
        <a:ext cx="1626338" cy="777416"/>
      </dsp:txXfrm>
    </dsp:sp>
    <dsp:sp modelId="{A0E91CEC-7675-4DCC-9CF4-0E15D34F4A4A}">
      <dsp:nvSpPr>
        <dsp:cNvPr id="0" name=""/>
        <dsp:cNvSpPr/>
      </dsp:nvSpPr>
      <dsp:spPr>
        <a:xfrm>
          <a:off x="211160" y="1698193"/>
          <a:ext cx="209339" cy="17292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29203"/>
              </a:lnTo>
              <a:lnTo>
                <a:pt x="209339" y="172920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F46B7A-3182-416C-8EE4-6C33667C260A}">
      <dsp:nvSpPr>
        <dsp:cNvPr id="0" name=""/>
        <dsp:cNvSpPr/>
      </dsp:nvSpPr>
      <dsp:spPr>
        <a:xfrm>
          <a:off x="420499" y="3047331"/>
          <a:ext cx="1674712" cy="760131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n-US" sz="900" kern="1200" dirty="0">
              <a:latin typeface="Georgia" panose="02040502050405020303" pitchFamily="18" charset="0"/>
            </a:rPr>
            <a:t>Improved Emergency Preparedness</a:t>
          </a:r>
        </a:p>
      </dsp:txBody>
      <dsp:txXfrm>
        <a:off x="442762" y="3069594"/>
        <a:ext cx="1630186" cy="715605"/>
      </dsp:txXfrm>
    </dsp:sp>
    <dsp:sp modelId="{032ACFCA-74C3-49CF-96F8-F5DB6A1CE964}">
      <dsp:nvSpPr>
        <dsp:cNvPr id="0" name=""/>
        <dsp:cNvSpPr/>
      </dsp:nvSpPr>
      <dsp:spPr>
        <a:xfrm>
          <a:off x="2618560" y="651497"/>
          <a:ext cx="2093391" cy="104669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latin typeface="Georgia" panose="02040502050405020303" pitchFamily="18" charset="0"/>
            </a:rPr>
            <a:t>A-DIG Migration Project</a:t>
          </a:r>
        </a:p>
      </dsp:txBody>
      <dsp:txXfrm>
        <a:off x="2649217" y="682154"/>
        <a:ext cx="2032077" cy="985381"/>
      </dsp:txXfrm>
    </dsp:sp>
    <dsp:sp modelId="{BAEC536C-9AAF-4643-8D8F-4CABD42C27AF}">
      <dsp:nvSpPr>
        <dsp:cNvPr id="0" name=""/>
        <dsp:cNvSpPr/>
      </dsp:nvSpPr>
      <dsp:spPr>
        <a:xfrm>
          <a:off x="2827899" y="1698193"/>
          <a:ext cx="209339" cy="6429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2985"/>
              </a:lnTo>
              <a:lnTo>
                <a:pt x="209339" y="64298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7673C6-B408-475E-B8F4-9249D69CD8B9}">
      <dsp:nvSpPr>
        <dsp:cNvPr id="0" name=""/>
        <dsp:cNvSpPr/>
      </dsp:nvSpPr>
      <dsp:spPr>
        <a:xfrm>
          <a:off x="3037238" y="1959866"/>
          <a:ext cx="1674712" cy="762622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latin typeface="Georgia" panose="02040502050405020303" pitchFamily="18" charset="0"/>
            </a:rPr>
            <a:t>Upgrading Obsolete asset</a:t>
          </a:r>
        </a:p>
      </dsp:txBody>
      <dsp:txXfrm>
        <a:off x="3059574" y="1982202"/>
        <a:ext cx="1630040" cy="717950"/>
      </dsp:txXfrm>
    </dsp:sp>
    <dsp:sp modelId="{35399920-8476-44E5-A1AF-A0359105F577}">
      <dsp:nvSpPr>
        <dsp:cNvPr id="0" name=""/>
        <dsp:cNvSpPr/>
      </dsp:nvSpPr>
      <dsp:spPr>
        <a:xfrm>
          <a:off x="2827899" y="1698193"/>
          <a:ext cx="209339" cy="16748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74828"/>
              </a:lnTo>
              <a:lnTo>
                <a:pt x="209339" y="167482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0552DD-60E5-4EAC-9CD7-6AEFE5575351}">
      <dsp:nvSpPr>
        <dsp:cNvPr id="0" name=""/>
        <dsp:cNvSpPr/>
      </dsp:nvSpPr>
      <dsp:spPr>
        <a:xfrm>
          <a:off x="3037238" y="2984163"/>
          <a:ext cx="1674712" cy="777715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latin typeface="Georgia" panose="02040502050405020303" pitchFamily="18" charset="0"/>
            </a:rPr>
            <a:t>More stable operation</a:t>
          </a:r>
        </a:p>
      </dsp:txBody>
      <dsp:txXfrm>
        <a:off x="3060016" y="3006941"/>
        <a:ext cx="1629156" cy="732159"/>
      </dsp:txXfrm>
    </dsp:sp>
    <dsp:sp modelId="{9A918908-93F0-4DAE-9D6C-74FFA9D69FB4}">
      <dsp:nvSpPr>
        <dsp:cNvPr id="0" name=""/>
        <dsp:cNvSpPr/>
      </dsp:nvSpPr>
      <dsp:spPr>
        <a:xfrm>
          <a:off x="5235299" y="651497"/>
          <a:ext cx="2093391" cy="104669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latin typeface="Georgia" panose="02040502050405020303" pitchFamily="18" charset="0"/>
            </a:rPr>
            <a:t>Distribution and Precipitator Transformer Summary Report</a:t>
          </a:r>
        </a:p>
      </dsp:txBody>
      <dsp:txXfrm>
        <a:off x="5265956" y="682154"/>
        <a:ext cx="2032077" cy="985381"/>
      </dsp:txXfrm>
    </dsp:sp>
    <dsp:sp modelId="{A9FE7442-2370-4109-AC4A-CE7F5C326DC8}">
      <dsp:nvSpPr>
        <dsp:cNvPr id="0" name=""/>
        <dsp:cNvSpPr/>
      </dsp:nvSpPr>
      <dsp:spPr>
        <a:xfrm>
          <a:off x="5444638" y="1698193"/>
          <a:ext cx="209339" cy="6429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2985"/>
              </a:lnTo>
              <a:lnTo>
                <a:pt x="209339" y="64298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CB3ECD-4603-476D-8F8A-DA7179722AA6}">
      <dsp:nvSpPr>
        <dsp:cNvPr id="0" name=""/>
        <dsp:cNvSpPr/>
      </dsp:nvSpPr>
      <dsp:spPr>
        <a:xfrm>
          <a:off x="5653977" y="1959866"/>
          <a:ext cx="1674712" cy="762622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latin typeface="Georgia" panose="02040502050405020303" pitchFamily="18" charset="0"/>
            </a:rPr>
            <a:t>Proactive Maintenance Planning</a:t>
          </a:r>
        </a:p>
      </dsp:txBody>
      <dsp:txXfrm>
        <a:off x="5676313" y="1982202"/>
        <a:ext cx="1630040" cy="717950"/>
      </dsp:txXfrm>
    </dsp:sp>
    <dsp:sp modelId="{686004E3-2895-4760-A4FF-51F4CA56D81E}">
      <dsp:nvSpPr>
        <dsp:cNvPr id="0" name=""/>
        <dsp:cNvSpPr/>
      </dsp:nvSpPr>
      <dsp:spPr>
        <a:xfrm>
          <a:off x="5444638" y="1698193"/>
          <a:ext cx="209339" cy="16329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32923"/>
              </a:lnTo>
              <a:lnTo>
                <a:pt x="209339" y="163292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DB05F8-292E-428F-B512-C92D355F0C18}">
      <dsp:nvSpPr>
        <dsp:cNvPr id="0" name=""/>
        <dsp:cNvSpPr/>
      </dsp:nvSpPr>
      <dsp:spPr>
        <a:xfrm>
          <a:off x="5653977" y="2984163"/>
          <a:ext cx="1674712" cy="69390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n-US" sz="900" kern="1200" dirty="0">
              <a:latin typeface="Georgia" panose="02040502050405020303" pitchFamily="18" charset="0"/>
            </a:rPr>
            <a:t>Cost Savings and Risk Management</a:t>
          </a:r>
        </a:p>
      </dsp:txBody>
      <dsp:txXfrm>
        <a:off x="5674301" y="3004487"/>
        <a:ext cx="1634064" cy="653258"/>
      </dsp:txXfrm>
    </dsp:sp>
    <dsp:sp modelId="{67F7B8EA-2818-431E-95CA-C46E1E16CCFE}">
      <dsp:nvSpPr>
        <dsp:cNvPr id="0" name=""/>
        <dsp:cNvSpPr/>
      </dsp:nvSpPr>
      <dsp:spPr>
        <a:xfrm>
          <a:off x="7852038" y="651497"/>
          <a:ext cx="2093391" cy="104669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latin typeface="Georgia" panose="02040502050405020303" pitchFamily="18" charset="0"/>
            </a:rPr>
            <a:t>VFD migration for B Bleach 50% Peroxide Pump and  R8 93% H2S04 Generator</a:t>
          </a:r>
        </a:p>
      </dsp:txBody>
      <dsp:txXfrm>
        <a:off x="7882695" y="682154"/>
        <a:ext cx="2032077" cy="985381"/>
      </dsp:txXfrm>
    </dsp:sp>
    <dsp:sp modelId="{2B99BCDA-A57A-4E34-9E4E-C080B6348478}">
      <dsp:nvSpPr>
        <dsp:cNvPr id="0" name=""/>
        <dsp:cNvSpPr/>
      </dsp:nvSpPr>
      <dsp:spPr>
        <a:xfrm>
          <a:off x="8061377" y="1698193"/>
          <a:ext cx="209339" cy="6745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74569"/>
              </a:lnTo>
              <a:lnTo>
                <a:pt x="209339" y="67456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B54313-8F81-40F7-BDF2-85282A4069F4}">
      <dsp:nvSpPr>
        <dsp:cNvPr id="0" name=""/>
        <dsp:cNvSpPr/>
      </dsp:nvSpPr>
      <dsp:spPr>
        <a:xfrm>
          <a:off x="8270716" y="1959866"/>
          <a:ext cx="1674712" cy="82579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n-US" sz="900" kern="1200" dirty="0">
              <a:latin typeface="Georgia" panose="02040502050405020303" pitchFamily="18" charset="0"/>
            </a:rPr>
            <a:t>Upgrade from Obsolete model</a:t>
          </a:r>
        </a:p>
      </dsp:txBody>
      <dsp:txXfrm>
        <a:off x="8294903" y="1984053"/>
        <a:ext cx="1626338" cy="7774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D875E6-5EF1-441C-A683-24AA1D341F1F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BAD463-F9AC-4641-9E13-01688FDA7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930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6012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038ED8-3B1B-41EB-95D0-29679E9F71D8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0950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AD463-F9AC-4641-9E13-01688FDA76B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9841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514A39-9E70-9919-5D32-F23CB080FD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A8E2E7-0CF8-2B4E-A809-2B9CC8C11B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6012" cy="34861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F5E2B1-9D8C-52D3-47DA-3B4193817A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EE83F9-0597-1FCC-3304-18B49CBE4E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038ED8-3B1B-41EB-95D0-29679E9F71D8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4152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FC9846-67E0-309E-A2CE-B317D929A1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E04C19-9A72-D403-B051-5609A481A8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6012" cy="34861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66F4C3-6AB2-A364-1E7A-FE4E99529D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Font typeface="+mj-lt"/>
              <a:buNone/>
            </a:pPr>
            <a:endParaRPr lang="en-US" u="non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FDEC4E-6168-B7B1-7128-B08C5DA466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038ED8-3B1B-41EB-95D0-29679E9F71D8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3548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FC9846-67E0-309E-A2CE-B317D929A1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E04C19-9A72-D403-B051-5609A481A8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6012" cy="34861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66F4C3-6AB2-A364-1E7A-FE4E99529D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u="sng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FDEC4E-6168-B7B1-7128-B08C5DA466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038ED8-3B1B-41EB-95D0-29679E9F71D8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9071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FC9846-67E0-309E-A2CE-B317D929A1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E04C19-9A72-D403-B051-5609A481A8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6012" cy="34861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66F4C3-6AB2-A364-1E7A-FE4E99529D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u="non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FDEC4E-6168-B7B1-7128-B08C5DA466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038ED8-3B1B-41EB-95D0-29679E9F71D8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3795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AD463-F9AC-4641-9E13-01688FDA76B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571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AD463-F9AC-4641-9E13-01688FDA76B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952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AD463-F9AC-4641-9E13-01688FDA76B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3608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6012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038ED8-3B1B-41EB-95D0-29679E9F71D8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6130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AD463-F9AC-4641-9E13-01688FDA76B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6380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C16EDE-4FBC-540E-5C8B-C82EC2CB2B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EBC9B4-C5C2-9845-CA3B-3B9CF949C8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6012" cy="34861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A8EC86-4907-631E-7DB1-AEF8233BF2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19DEC7-B0F3-825C-0153-C0F56FE1B1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038ED8-3B1B-41EB-95D0-29679E9F71D8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6373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AD463-F9AC-4641-9E13-01688FDA76B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7342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AD463-F9AC-4641-9E13-01688FDA76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8370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FC9846-67E0-309E-A2CE-B317D929A1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E04C19-9A72-D403-B051-5609A481A8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6012" cy="34861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66F4C3-6AB2-A364-1E7A-FE4E99529D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FDEC4E-6168-B7B1-7128-B08C5DA466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038ED8-3B1B-41EB-95D0-29679E9F71D8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1377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AD463-F9AC-4641-9E13-01688FDA76B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2494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AD463-F9AC-4641-9E13-01688FDA76B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7550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AD463-F9AC-4641-9E13-01688FDA76B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5246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AD463-F9AC-4641-9E13-01688FDA76B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447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73152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A81CE-0A3A-40B5-B174-B60E39586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396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anfor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10909300" y="6526214"/>
            <a:ext cx="2117" cy="238125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5101" y="1609725"/>
            <a:ext cx="5905499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301" y="1619250"/>
            <a:ext cx="5803900" cy="452437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nfor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10909300" y="6526214"/>
            <a:ext cx="2117" cy="238125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4" name="Title 3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anfor Title Slid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" y="2103438"/>
            <a:ext cx="8346017" cy="1016000"/>
          </a:xfrm>
          <a:prstGeom prst="rect">
            <a:avLst/>
          </a:prstGeom>
          <a:solidFill>
            <a:srgbClr val="EE3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 sz="2400" dirty="0"/>
          </a:p>
        </p:txBody>
      </p:sp>
      <p:pic>
        <p:nvPicPr>
          <p:cNvPr id="5" name="Picture 13" descr="Canfor_Logo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16951" y="2093913"/>
            <a:ext cx="3261783" cy="103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38"/>
          <p:cNvSpPr txBox="1">
            <a:spLocks noChangeArrowheads="1"/>
          </p:cNvSpPr>
          <p:nvPr userDrawn="1"/>
        </p:nvSpPr>
        <p:spPr bwMode="auto">
          <a:xfrm>
            <a:off x="213784" y="6508750"/>
            <a:ext cx="6551083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900" b="1" dirty="0">
                <a:solidFill>
                  <a:schemeClr val="bg1">
                    <a:lumMod val="65000"/>
                  </a:schemeClr>
                </a:solidFill>
                <a:latin typeface="Arial Black" pitchFamily="34" charset="0"/>
                <a:cs typeface="+mn-cs"/>
              </a:rPr>
              <a:t>C  A  N  F  O  R     P  U  L  P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94390" y="2324490"/>
            <a:ext cx="6650053" cy="496414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Arial Black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0294" y="3158860"/>
            <a:ext cx="6685543" cy="1049337"/>
          </a:xfrm>
        </p:spPr>
        <p:txBody>
          <a:bodyPr/>
          <a:lstStyle>
            <a:lvl1pPr marL="0" indent="0">
              <a:buFont typeface="Wingdings" pitchFamily="2" charset="2"/>
              <a:buNone/>
              <a:defRPr sz="160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68748-C707-42DA-B516-BF114BD65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085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enter Photo from a computer file or insert an icon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68748-C707-42DA-B516-BF114BD65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048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- Tree Ring Re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t"/>
          <a:lstStyle>
            <a:lvl1pPr algn="l">
              <a:defRPr sz="6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68748-C707-42DA-B516-BF114BD65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724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jpe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2"/>
          <p:cNvSpPr/>
          <p:nvPr/>
        </p:nvSpPr>
        <p:spPr>
          <a:xfrm>
            <a:off x="0" y="6211726"/>
            <a:ext cx="12192000" cy="646274"/>
          </a:xfrm>
          <a:prstGeom prst="rect">
            <a:avLst/>
          </a:prstGeom>
          <a:solidFill>
            <a:srgbClr val="707270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100"/>
            </a:pPr>
            <a:endParaRPr sz="1100"/>
          </a:p>
        </p:txBody>
      </p:sp>
      <p:pic>
        <p:nvPicPr>
          <p:cNvPr id="8" name="Picture 2" descr="\\crmprod1\canfor\corp_affairs\BRAND\2. Identity\2.1 Logos\Canfor\Colour - CMYK\Canfor Logo_CMYK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0612" y="6311900"/>
            <a:ext cx="1043189" cy="440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Heading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356351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15947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E0A81CE-0A3A-40B5-B174-B60E39586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91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sz="5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36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685773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1142954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600136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2057318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649413"/>
            <a:ext cx="11684000" cy="447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27" name="Picture 13" descr="Canfor_Logo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49933" y="596900"/>
            <a:ext cx="1888067" cy="59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" y="588964"/>
            <a:ext cx="9793817" cy="604837"/>
          </a:xfrm>
          <a:prstGeom prst="rect">
            <a:avLst/>
          </a:prstGeom>
          <a:solidFill>
            <a:srgbClr val="EE3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 sz="2400" dirty="0"/>
          </a:p>
        </p:txBody>
      </p:sp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1734" y="682625"/>
            <a:ext cx="7802033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" name="Text Box 38"/>
          <p:cNvSpPr txBox="1">
            <a:spLocks noChangeArrowheads="1"/>
          </p:cNvSpPr>
          <p:nvPr/>
        </p:nvSpPr>
        <p:spPr bwMode="auto">
          <a:xfrm>
            <a:off x="213784" y="6508750"/>
            <a:ext cx="6551083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900" b="1" dirty="0">
                <a:solidFill>
                  <a:schemeClr val="bg1">
                    <a:lumMod val="65000"/>
                  </a:schemeClr>
                </a:solidFill>
                <a:latin typeface="Arial Black" pitchFamily="34" charset="0"/>
                <a:cs typeface="+mn-cs"/>
              </a:rPr>
              <a:t>C  A  N  F  O  R     P  U  L  P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10909300" y="6526214"/>
            <a:ext cx="2117" cy="238125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1988800" y="6526214"/>
            <a:ext cx="2117" cy="238125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0972801" y="6534150"/>
            <a:ext cx="971551" cy="2159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CA" sz="800" b="1" dirty="0">
                <a:solidFill>
                  <a:schemeClr val="bg1">
                    <a:lumMod val="65000"/>
                  </a:schemeClr>
                </a:solidFill>
                <a:latin typeface="+mj-lt"/>
                <a:cs typeface="Arial" pitchFamily="34" charset="0"/>
              </a:rPr>
              <a:t>Page </a:t>
            </a:r>
            <a:fld id="{83BEB3A9-60C5-4D67-8BF8-7361D4AAD16D}" type="slidenum">
              <a:rPr lang="en-CA" sz="800" b="1">
                <a:solidFill>
                  <a:schemeClr val="bg1">
                    <a:lumMod val="65000"/>
                  </a:schemeClr>
                </a:solidFill>
                <a:latin typeface="+mj-lt"/>
                <a:cs typeface="Arial" pitchFamily="34" charset="0"/>
              </a:rPr>
              <a:pPr algn="ctr">
                <a:defRPr/>
              </a:pPr>
              <a:t>‹#›</a:t>
            </a:fld>
            <a:endParaRPr lang="en-CA" sz="800" b="1" dirty="0">
              <a:solidFill>
                <a:schemeClr val="bg1">
                  <a:lumMod val="65000"/>
                </a:schemeClr>
              </a:solidFill>
              <a:latin typeface="+mj-lt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5" r:id="rId1"/>
    <p:sldLayoutId id="2147484121" r:id="rId2"/>
    <p:sldLayoutId id="2147484120" r:id="rId3"/>
  </p:sldLayoutIdLst>
  <p:transition/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 Black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DIN-Bold" pitchFamily="50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DIN-Bold" pitchFamily="50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DIN-Bold" pitchFamily="50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DIN-Bold" pitchFamily="5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EE3124"/>
        </a:buClr>
        <a:buFont typeface="Wingdings" pitchFamily="2" charset="2"/>
        <a:buChar char="§"/>
        <a:defRPr sz="2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EE3124"/>
        </a:buClr>
        <a:buChar char="–"/>
        <a:defRPr sz="2200">
          <a:solidFill>
            <a:schemeClr val="tx1"/>
          </a:solidFill>
          <a:latin typeface="Arial" pitchFamily="34" charset="0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EE3124"/>
        </a:buClr>
        <a:buChar char="–"/>
        <a:defRPr sz="2200">
          <a:solidFill>
            <a:schemeClr val="tx1"/>
          </a:solidFill>
          <a:latin typeface="Arial" pitchFamily="34" charset="0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EE3124"/>
        </a:buClr>
        <a:buChar char="–"/>
        <a:defRPr sz="2200">
          <a:solidFill>
            <a:schemeClr val="tx1"/>
          </a:solidFill>
          <a:latin typeface="Arial" pitchFamily="34" charset="0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EE3124"/>
        </a:buClr>
        <a:buChar char="–"/>
        <a:defRPr sz="22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411B"/>
        </a:buClr>
        <a:buChar char="–"/>
        <a:defRPr sz="22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411B"/>
        </a:buClr>
        <a:buChar char="–"/>
        <a:defRPr sz="22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411B"/>
        </a:buClr>
        <a:buChar char="–"/>
        <a:defRPr sz="22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411B"/>
        </a:buClr>
        <a:buChar char="–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2"/>
          <p:cNvSpPr/>
          <p:nvPr userDrawn="1"/>
        </p:nvSpPr>
        <p:spPr>
          <a:xfrm>
            <a:off x="0" y="6211726"/>
            <a:ext cx="12192000" cy="646274"/>
          </a:xfrm>
          <a:prstGeom prst="rect">
            <a:avLst/>
          </a:prstGeom>
          <a:solidFill>
            <a:srgbClr val="707270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100"/>
            </a:pPr>
            <a:endParaRPr/>
          </a:p>
        </p:txBody>
      </p:sp>
      <p:pic>
        <p:nvPicPr>
          <p:cNvPr id="8" name="Picture 2" descr="\\crmprod1\canfor\corp_affairs\BRAND\2. Identity\2.1 Logos\Canfor\Colour - CMYK\Canfor Logo_CMYK.jp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0611" y="6311900"/>
            <a:ext cx="1043189" cy="440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Heading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15947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AB768748-C707-42DA-B516-BF114BD6582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928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73" r:id="rId2"/>
    <p:sldLayoutId id="2147483664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6A274-C8DE-08BC-2309-AD48551DD6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50721" y="2213265"/>
            <a:ext cx="6176860" cy="773165"/>
          </a:xfrm>
        </p:spPr>
        <p:txBody>
          <a:bodyPr/>
          <a:lstStyle/>
          <a:p>
            <a:br>
              <a:rPr lang="en-US" sz="2200" dirty="0"/>
            </a:br>
            <a:br>
              <a:rPr lang="en-US" sz="2200" dirty="0"/>
            </a:br>
            <a:br>
              <a:rPr lang="en-US" sz="2200" dirty="0"/>
            </a:br>
            <a:r>
              <a:rPr lang="en-US" sz="2200" b="1" dirty="0">
                <a:latin typeface="Georgia" panose="02040502050405020303" pitchFamily="18" charset="0"/>
              </a:rPr>
              <a:t>Electrical Engineer Co-op Presentation</a:t>
            </a:r>
            <a:br>
              <a:rPr lang="en-US" sz="2200" b="1" dirty="0">
                <a:latin typeface="Georgia" panose="02040502050405020303" pitchFamily="18" charset="0"/>
              </a:rPr>
            </a:br>
            <a:r>
              <a:rPr lang="en-US" sz="2200" b="1" dirty="0">
                <a:latin typeface="Georgia" panose="02040502050405020303" pitchFamily="18" charset="0"/>
              </a:rPr>
              <a:t>Northwood E&amp;I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C2A552-B476-E4B2-545B-98C27A5521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50721" y="3153875"/>
            <a:ext cx="6176860" cy="1542816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Georgia" panose="02040502050405020303" pitchFamily="18" charset="0"/>
              </a:rPr>
              <a:t>David Emelu</a:t>
            </a:r>
          </a:p>
          <a:p>
            <a:r>
              <a:rPr lang="en-US" dirty="0">
                <a:solidFill>
                  <a:schemeClr val="tx1"/>
                </a:solidFill>
                <a:latin typeface="Georgia" panose="02040502050405020303" pitchFamily="18" charset="0"/>
              </a:rPr>
              <a:t>UVIC – 2</a:t>
            </a:r>
            <a:r>
              <a:rPr lang="en-US" baseline="30000" dirty="0">
                <a:solidFill>
                  <a:schemeClr val="tx1"/>
                </a:solidFill>
                <a:latin typeface="Georgia" panose="02040502050405020303" pitchFamily="18" charset="0"/>
              </a:rPr>
              <a:t>nd</a:t>
            </a:r>
            <a:r>
              <a:rPr lang="en-US" dirty="0">
                <a:solidFill>
                  <a:schemeClr val="tx1"/>
                </a:solidFill>
                <a:latin typeface="Georgia" panose="02040502050405020303" pitchFamily="18" charset="0"/>
              </a:rPr>
              <a:t> Year Electrical Engineering </a:t>
            </a:r>
          </a:p>
          <a:p>
            <a:r>
              <a:rPr lang="en-US" dirty="0">
                <a:solidFill>
                  <a:schemeClr val="tx1"/>
                </a:solidFill>
                <a:latin typeface="Georgia" panose="02040502050405020303" pitchFamily="18" charset="0"/>
              </a:rPr>
              <a:t>January 2024 – August 2024</a:t>
            </a:r>
          </a:p>
          <a:p>
            <a:endParaRPr lang="en-US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r>
              <a:rPr lang="en-US" dirty="0">
                <a:solidFill>
                  <a:schemeClr val="tx1"/>
                </a:solidFill>
                <a:latin typeface="Georgia" panose="02040502050405020303" pitchFamily="18" charset="0"/>
              </a:rPr>
              <a:t>Supervisors: Savio D’Silva, Denni Thompson and Ryan Swanson</a:t>
            </a:r>
          </a:p>
          <a:p>
            <a:r>
              <a:rPr lang="en-US" dirty="0">
                <a:solidFill>
                  <a:schemeClr val="tx1"/>
                </a:solidFill>
                <a:latin typeface="Georgia" panose="02040502050405020303" pitchFamily="18" charset="0"/>
              </a:rPr>
              <a:t>Manager: Umunna Uwom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A person with a microphone&#10;&#10;Description automatically generated with medium confidence">
            <a:extLst>
              <a:ext uri="{FF2B5EF4-FFF2-40B4-BE49-F238E27FC236}">
                <a16:creationId xmlns:a16="http://schemas.microsoft.com/office/drawing/2014/main" id="{D0082627-DCAE-ADA4-53F8-D72FCE99DC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004" y="3409122"/>
            <a:ext cx="2106168" cy="81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2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4FF732A-D447-0552-908F-133D1A141238}"/>
              </a:ext>
            </a:extLst>
          </p:cNvPr>
          <p:cNvSpPr/>
          <p:nvPr/>
        </p:nvSpPr>
        <p:spPr>
          <a:xfrm>
            <a:off x="6029322" y="1981198"/>
            <a:ext cx="6035382" cy="4021667"/>
          </a:xfrm>
          <a:prstGeom prst="rect">
            <a:avLst/>
          </a:prstGeom>
          <a:solidFill>
            <a:srgbClr val="EE312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BEE5E0-0750-3914-9FFE-C8DE0DD8243B}"/>
              </a:ext>
            </a:extLst>
          </p:cNvPr>
          <p:cNvSpPr/>
          <p:nvPr/>
        </p:nvSpPr>
        <p:spPr>
          <a:xfrm>
            <a:off x="127297" y="1981200"/>
            <a:ext cx="5887742" cy="4021667"/>
          </a:xfrm>
          <a:prstGeom prst="rect">
            <a:avLst/>
          </a:prstGeom>
          <a:solidFill>
            <a:srgbClr val="EE312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Content Placeholder 4" descr="A close-up of a blueprint&#10;&#10;Description automatically generated">
            <a:extLst>
              <a:ext uri="{FF2B5EF4-FFF2-40B4-BE49-F238E27FC236}">
                <a16:creationId xmlns:a16="http://schemas.microsoft.com/office/drawing/2014/main" id="{85EDF9BB-6BC6-0F78-006A-31921C82F5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" t="-1" r="2489" b="1673"/>
          <a:stretch/>
        </p:blipFill>
        <p:spPr>
          <a:xfrm>
            <a:off x="212491" y="2054616"/>
            <a:ext cx="5731637" cy="3874829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FB9650-81E8-85F1-C23B-18AA9D288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/>
                <a:latin typeface="Georgia" panose="02040502050405020303" pitchFamily="18" charset="0"/>
              </a:rPr>
              <a:t>VFD migration (From Mitsubishi A560 – A860) </a:t>
            </a:r>
            <a:endParaRPr lang="en-US" dirty="0"/>
          </a:p>
        </p:txBody>
      </p:sp>
      <p:pic>
        <p:nvPicPr>
          <p:cNvPr id="7" name="Picture 6" descr="A white paper with red text and black text&#10;&#10;Description automatically generated with medium confidence">
            <a:extLst>
              <a:ext uri="{FF2B5EF4-FFF2-40B4-BE49-F238E27FC236}">
                <a16:creationId xmlns:a16="http://schemas.microsoft.com/office/drawing/2014/main" id="{F53B7634-9D1D-A8D2-7BE5-BCCB743C83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" t="4377" r="3620" b="4391"/>
          <a:stretch/>
        </p:blipFill>
        <p:spPr>
          <a:xfrm>
            <a:off x="6096000" y="2102510"/>
            <a:ext cx="5850170" cy="37039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CB2DE2-B219-75DB-1D12-548409A47009}"/>
              </a:ext>
            </a:extLst>
          </p:cNvPr>
          <p:cNvSpPr txBox="1"/>
          <p:nvPr/>
        </p:nvSpPr>
        <p:spPr>
          <a:xfrm>
            <a:off x="127296" y="1552528"/>
            <a:ext cx="103076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Georgia" panose="02040502050405020303" pitchFamily="18" charset="0"/>
              </a:rPr>
              <a:t>MARKED UP WIRING AND  BLOCK DIAGRAM FOR POWER AND AC CONTROL FOR THE VFDs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8AEEBC-E1DC-988D-E2AA-AFEA649F4ECA}"/>
              </a:ext>
            </a:extLst>
          </p:cNvPr>
          <p:cNvSpPr txBox="1"/>
          <p:nvPr/>
        </p:nvSpPr>
        <p:spPr>
          <a:xfrm>
            <a:off x="127296" y="5970288"/>
            <a:ext cx="22284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Georgia" panose="02040502050405020303" pitchFamily="18" charset="0"/>
              </a:rPr>
              <a:t>22-2624: R8 93% H2S04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8C0BD0-DBDB-9DB3-CC60-2D6C2D39F023}"/>
              </a:ext>
            </a:extLst>
          </p:cNvPr>
          <p:cNvSpPr txBox="1"/>
          <p:nvPr/>
        </p:nvSpPr>
        <p:spPr>
          <a:xfrm>
            <a:off x="6096000" y="5970288"/>
            <a:ext cx="3233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Georgia" panose="02040502050405020303" pitchFamily="18" charset="0"/>
              </a:rPr>
              <a:t>23-1213: </a:t>
            </a:r>
            <a:r>
              <a:rPr lang="en-US" sz="1400" i="1" dirty="0">
                <a:effectLst/>
                <a:latin typeface="Georgia" panose="02040502050405020303" pitchFamily="18" charset="0"/>
              </a:rPr>
              <a:t>B BLEACH 50% PEROXIDE </a:t>
            </a:r>
            <a:endParaRPr lang="en-US" sz="1400" i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1076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7A6052-DE7E-8587-B604-097CBBDFCF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D79BE73-5F82-B8E7-D44D-0E626755F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4" y="682625"/>
            <a:ext cx="8537258" cy="516783"/>
          </a:xfrm>
        </p:spPr>
        <p:txBody>
          <a:bodyPr wrap="square" anchor="t">
            <a:normAutofit/>
          </a:bodyPr>
          <a:lstStyle/>
          <a:p>
            <a:r>
              <a:rPr lang="en-US" b="1" dirty="0">
                <a:effectLst/>
                <a:latin typeface="Georgia" panose="02040502050405020303" pitchFamily="18" charset="0"/>
              </a:rPr>
              <a:t>VFD migration – Results </a:t>
            </a:r>
            <a:endParaRPr lang="en-US" b="1" dirty="0">
              <a:latin typeface="Georgia" panose="02040502050405020303" pitchFamily="18" charset="0"/>
            </a:endParaRPr>
          </a:p>
        </p:txBody>
      </p:sp>
      <p:pic>
        <p:nvPicPr>
          <p:cNvPr id="14" name="Picture 13" descr="A yellow and blue box with a white sign&#10;&#10;Description automatically generated">
            <a:extLst>
              <a:ext uri="{FF2B5EF4-FFF2-40B4-BE49-F238E27FC236}">
                <a16:creationId xmlns:a16="http://schemas.microsoft.com/office/drawing/2014/main" id="{B637DCF6-924E-6F34-C2AC-0E19013F4B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34" y="2384187"/>
            <a:ext cx="2140983" cy="2854644"/>
          </a:xfrm>
          <a:prstGeom prst="rect">
            <a:avLst/>
          </a:prstGeom>
        </p:spPr>
      </p:pic>
      <p:pic>
        <p:nvPicPr>
          <p:cNvPr id="15" name="Picture 14" descr="A close-up of a box&#10;&#10;Description automatically generated">
            <a:extLst>
              <a:ext uri="{FF2B5EF4-FFF2-40B4-BE49-F238E27FC236}">
                <a16:creationId xmlns:a16="http://schemas.microsoft.com/office/drawing/2014/main" id="{E57DAA36-94BB-6A72-E99E-A25AA3F383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18" b="24991"/>
          <a:stretch/>
        </p:blipFill>
        <p:spPr>
          <a:xfrm>
            <a:off x="5664984" y="2384188"/>
            <a:ext cx="3541967" cy="276701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1DA4964-C642-7960-0197-663885BA8E8C}"/>
              </a:ext>
            </a:extLst>
          </p:cNvPr>
          <p:cNvSpPr txBox="1"/>
          <p:nvPr/>
        </p:nvSpPr>
        <p:spPr>
          <a:xfrm>
            <a:off x="6007449" y="2061019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eorgia" panose="02040502050405020303" pitchFamily="18" charset="0"/>
              </a:rPr>
              <a:t>OLD VFD SETUP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B7289A7-8D75-062B-374D-E537B4E2B0DF}"/>
              </a:ext>
            </a:extLst>
          </p:cNvPr>
          <p:cNvSpPr txBox="1"/>
          <p:nvPr/>
        </p:nvSpPr>
        <p:spPr>
          <a:xfrm>
            <a:off x="2696742" y="2061023"/>
            <a:ext cx="20826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eorgia" panose="02040502050405020303" pitchFamily="18" charset="0"/>
              </a:rPr>
              <a:t>NEW VFD SETUP</a:t>
            </a:r>
          </a:p>
          <a:p>
            <a:endParaRPr lang="en-US" dirty="0">
              <a:latin typeface="Georgia" panose="02040502050405020303" pitchFamily="18" charset="0"/>
            </a:endParaRPr>
          </a:p>
        </p:txBody>
      </p:sp>
      <p:pic>
        <p:nvPicPr>
          <p:cNvPr id="18" name="Picture 17" descr="A machine with a calculator and a paper on it&#10;&#10;Description automatically generated">
            <a:extLst>
              <a:ext uri="{FF2B5EF4-FFF2-40B4-BE49-F238E27FC236}">
                <a16:creationId xmlns:a16="http://schemas.microsoft.com/office/drawing/2014/main" id="{CA113C28-1DDC-8669-5A5B-5503276DBC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4" t="36172" r="26967" b="12513"/>
          <a:stretch/>
        </p:blipFill>
        <p:spPr>
          <a:xfrm>
            <a:off x="2574259" y="2384184"/>
            <a:ext cx="2389682" cy="287351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257792C-7663-08C8-99B4-FE9C36A6CD45}"/>
              </a:ext>
            </a:extLst>
          </p:cNvPr>
          <p:cNvSpPr txBox="1"/>
          <p:nvPr/>
        </p:nvSpPr>
        <p:spPr>
          <a:xfrm>
            <a:off x="499984" y="2061017"/>
            <a:ext cx="20185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eorgia" panose="02040502050405020303" pitchFamily="18" charset="0"/>
              </a:rPr>
              <a:t>OLD VFD SETUP</a:t>
            </a:r>
          </a:p>
          <a:p>
            <a:endParaRPr lang="en-US" dirty="0">
              <a:latin typeface="Georgia" panose="02040502050405020303" pitchFamily="18" charset="0"/>
            </a:endParaRPr>
          </a:p>
        </p:txBody>
      </p:sp>
      <p:pic>
        <p:nvPicPr>
          <p:cNvPr id="20" name="Picture 19" descr="A large white box with vent and a red button&#10;&#10;Description automatically generated">
            <a:extLst>
              <a:ext uri="{FF2B5EF4-FFF2-40B4-BE49-F238E27FC236}">
                <a16:creationId xmlns:a16="http://schemas.microsoft.com/office/drawing/2014/main" id="{F48A6149-6D57-2905-8C82-76FD5321228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1" t="22369" r="8431" b="8543"/>
          <a:stretch/>
        </p:blipFill>
        <p:spPr>
          <a:xfrm>
            <a:off x="9357476" y="2384187"/>
            <a:ext cx="2417062" cy="276701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AE1BCC1-1D00-B098-758F-E225255C5337}"/>
              </a:ext>
            </a:extLst>
          </p:cNvPr>
          <p:cNvSpPr txBox="1"/>
          <p:nvPr/>
        </p:nvSpPr>
        <p:spPr>
          <a:xfrm>
            <a:off x="9536505" y="2037894"/>
            <a:ext cx="20826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eorgia" panose="02040502050405020303" pitchFamily="18" charset="0"/>
              </a:rPr>
              <a:t>NEW VFD SETUP</a:t>
            </a:r>
          </a:p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B307CB-C34B-739C-5829-B0E507997E57}"/>
              </a:ext>
            </a:extLst>
          </p:cNvPr>
          <p:cNvSpPr txBox="1"/>
          <p:nvPr/>
        </p:nvSpPr>
        <p:spPr>
          <a:xfrm>
            <a:off x="580297" y="5396189"/>
            <a:ext cx="4668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Georgia" panose="02040502050405020303" pitchFamily="18" charset="0"/>
              </a:rPr>
              <a:t>R8 93% H2S04 PUMP </a:t>
            </a:r>
            <a:r>
              <a:rPr lang="en-US" b="1" dirty="0">
                <a:latin typeface="Georgia" panose="02040502050405020303" pitchFamily="18" charset="0"/>
              </a:rPr>
              <a:t>VFD UPGRADE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6FCB66D-9000-3E47-CC23-E79FC83A7D8C}"/>
              </a:ext>
            </a:extLst>
          </p:cNvPr>
          <p:cNvSpPr txBox="1"/>
          <p:nvPr/>
        </p:nvSpPr>
        <p:spPr>
          <a:xfrm>
            <a:off x="5815060" y="5397362"/>
            <a:ext cx="6152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effectLst/>
                <a:latin typeface="Georgia" panose="02040502050405020303" pitchFamily="18" charset="0"/>
              </a:rPr>
              <a:t>B BLEACH 50% PEROXIDE PUMP </a:t>
            </a:r>
            <a:r>
              <a:rPr lang="en-US" b="1" dirty="0">
                <a:latin typeface="Georgia" panose="02040502050405020303" pitchFamily="18" charset="0"/>
              </a:rPr>
              <a:t>VFD UPGRADE</a:t>
            </a:r>
          </a:p>
        </p:txBody>
      </p:sp>
    </p:spTree>
    <p:extLst>
      <p:ext uri="{BB962C8B-B14F-4D97-AF65-F5344CB8AC3E}">
        <p14:creationId xmlns:p14="http://schemas.microsoft.com/office/powerpoint/2010/main" val="5050868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F62F37-7C00-9813-B037-C2D6BB422E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D1E923E-298C-6C0C-7ECB-E42C10D3E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682626"/>
            <a:ext cx="10896600" cy="447675"/>
          </a:xfrm>
        </p:spPr>
        <p:txBody>
          <a:bodyPr/>
          <a:lstStyle/>
          <a:p>
            <a:pPr lvl="0"/>
            <a:r>
              <a:rPr lang="en-US" sz="2400" b="1" dirty="0">
                <a:latin typeface="Georgia" panose="02040502050405020303" pitchFamily="18" charset="0"/>
              </a:rPr>
              <a:t>‘A’ Digestor Provox Migration Project</a:t>
            </a:r>
            <a:endParaRPr lang="en-US" sz="2400" b="1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BFA599CF-B2EB-619A-83C4-007C3E54B0DF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408501" y="4622799"/>
            <a:ext cx="1704284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CDE934-B2DA-7F02-DBED-41481FB25325}"/>
              </a:ext>
            </a:extLst>
          </p:cNvPr>
          <p:cNvSpPr txBox="1"/>
          <p:nvPr/>
        </p:nvSpPr>
        <p:spPr>
          <a:xfrm>
            <a:off x="4125384" y="2534171"/>
            <a:ext cx="6709851" cy="295465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Georgia" panose="02040502050405020303" pitchFamily="18" charset="0"/>
                <a:ea typeface="Aptos" panose="020B0004020202020204" pitchFamily="34" charset="0"/>
              </a:rPr>
              <a:t>Rack Drawing Creation: Audit the marshaling racks with an instrument mechanic to collect conductor and cable tag information and create a rack drawing for Rack 18A and 18B, which has not been previously made.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Georgia" panose="02040502050405020303" pitchFamily="18" charset="0"/>
                <a:ea typeface="Aptos" panose="020B0004020202020204" pitchFamily="34" charset="0"/>
              </a:rPr>
              <a:t>I/O Points Audit: Input loop details into an Excel spreadsheet to create a master I/O list for loops in file 2 and cross-check the information with the drawing of each loop.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Georgia" panose="02040502050405020303" pitchFamily="18" charset="0"/>
                <a:ea typeface="Aptos" panose="020B0004020202020204" pitchFamily="34" charset="0"/>
              </a:rPr>
              <a:t> Mapping I/O and Updating Loop Sheets: Map old Provox I/O points to new points on the Delta V controller, and ensuring all new terminations are accurately updated and documented across over 100 instrumentation loop drawings related to File 2.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004D05-F790-BDE4-9EBF-2D9D4FD08FDB}"/>
              </a:ext>
            </a:extLst>
          </p:cNvPr>
          <p:cNvSpPr txBox="1"/>
          <p:nvPr/>
        </p:nvSpPr>
        <p:spPr>
          <a:xfrm>
            <a:off x="4125384" y="2044003"/>
            <a:ext cx="1858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Georgia" panose="02040502050405020303" pitchFamily="18" charset="0"/>
              </a:rPr>
              <a:t>Scope of work</a:t>
            </a:r>
          </a:p>
        </p:txBody>
      </p:sp>
      <p:pic>
        <p:nvPicPr>
          <p:cNvPr id="11" name="Picture 10" descr="A grey metal door with signs on it&#10;&#10;Description automatically generated">
            <a:extLst>
              <a:ext uri="{FF2B5EF4-FFF2-40B4-BE49-F238E27FC236}">
                <a16:creationId xmlns:a16="http://schemas.microsoft.com/office/drawing/2014/main" id="{BF0A0BE7-281F-6AAE-ACDF-F5D82D4108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01" y="1547601"/>
            <a:ext cx="3475676" cy="4634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3723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F62F37-7C00-9813-B037-C2D6BB422E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D1E923E-298C-6C0C-7ECB-E42C10D3E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682626"/>
            <a:ext cx="9287540" cy="447675"/>
          </a:xfrm>
        </p:spPr>
        <p:txBody>
          <a:bodyPr/>
          <a:lstStyle/>
          <a:p>
            <a:r>
              <a:rPr lang="en-US" sz="2400" b="1" dirty="0">
                <a:latin typeface="Georgia" panose="02040502050405020303" pitchFamily="18" charset="0"/>
              </a:rPr>
              <a:t>‘A’ Digestor Provox Migration Project</a:t>
            </a:r>
            <a:endParaRPr lang="en-US" b="1" dirty="0">
              <a:latin typeface="Georgia" panose="02040502050405020303" pitchFamily="18" charset="0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DA2978A6-E8AE-8F49-A5B6-EF0FED16BD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59751216"/>
              </p:ext>
            </p:extLst>
          </p:nvPr>
        </p:nvGraphicFramePr>
        <p:xfrm>
          <a:off x="889736" y="1769458"/>
          <a:ext cx="9113004" cy="42337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422492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F62F37-7C00-9813-B037-C2D6BB422E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D1E923E-298C-6C0C-7ECB-E42C10D3E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682626"/>
            <a:ext cx="9287540" cy="447675"/>
          </a:xfrm>
        </p:spPr>
        <p:txBody>
          <a:bodyPr/>
          <a:lstStyle/>
          <a:p>
            <a:r>
              <a:rPr lang="en-US" sz="2400" b="1" dirty="0">
                <a:latin typeface="Georgia" panose="02040502050405020303" pitchFamily="18" charset="0"/>
              </a:rPr>
              <a:t>‘A’ Digestor Provox Migration Project</a:t>
            </a:r>
            <a:endParaRPr lang="en-US" b="1" dirty="0">
              <a:latin typeface="Georgia" panose="02040502050405020303" pitchFamily="18" charset="0"/>
            </a:endParaRPr>
          </a:p>
        </p:txBody>
      </p:sp>
      <p:pic>
        <p:nvPicPr>
          <p:cNvPr id="6" name="Picture 5" descr="A white sheet with black text&#10;&#10;Description automatically generated">
            <a:extLst>
              <a:ext uri="{FF2B5EF4-FFF2-40B4-BE49-F238E27FC236}">
                <a16:creationId xmlns:a16="http://schemas.microsoft.com/office/drawing/2014/main" id="{EAE43476-13BC-A04A-05BD-D7915A6488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33" y="1439188"/>
            <a:ext cx="4187134" cy="4659463"/>
          </a:xfrm>
          <a:prstGeom prst="rect">
            <a:avLst/>
          </a:prstGeom>
        </p:spPr>
      </p:pic>
      <p:sp>
        <p:nvSpPr>
          <p:cNvPr id="7" name="Arrow: Left-Right 6">
            <a:extLst>
              <a:ext uri="{FF2B5EF4-FFF2-40B4-BE49-F238E27FC236}">
                <a16:creationId xmlns:a16="http://schemas.microsoft.com/office/drawing/2014/main" id="{F73D148F-DC0B-EF31-A124-825930142032}"/>
              </a:ext>
            </a:extLst>
          </p:cNvPr>
          <p:cNvSpPr/>
          <p:nvPr/>
        </p:nvSpPr>
        <p:spPr>
          <a:xfrm>
            <a:off x="5247863" y="3489050"/>
            <a:ext cx="1160890" cy="387626"/>
          </a:xfrm>
          <a:prstGeom prst="leftRightArrow">
            <a:avLst/>
          </a:prstGeom>
          <a:solidFill>
            <a:srgbClr val="EE3124"/>
          </a:solidFill>
          <a:ln>
            <a:solidFill>
              <a:srgbClr val="EE31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bunch of wires in a machine&#10;&#10;Description automatically generated">
            <a:extLst>
              <a:ext uri="{FF2B5EF4-FFF2-40B4-BE49-F238E27FC236}">
                <a16:creationId xmlns:a16="http://schemas.microsoft.com/office/drawing/2014/main" id="{0CF40155-1CFF-46CE-3888-439D5567B6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2" t="9999" r="19580" b="11930"/>
          <a:stretch/>
        </p:blipFill>
        <p:spPr>
          <a:xfrm>
            <a:off x="6949439" y="1483697"/>
            <a:ext cx="3291841" cy="469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8429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diagram of a scientific experiment&#10;&#10;Description automatically generated with medium confidence">
            <a:extLst>
              <a:ext uri="{FF2B5EF4-FFF2-40B4-BE49-F238E27FC236}">
                <a16:creationId xmlns:a16="http://schemas.microsoft.com/office/drawing/2014/main" id="{BF64738C-7063-7E74-BCC7-492DE9923A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06" y="1264402"/>
            <a:ext cx="7983595" cy="515780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C969B6D-CD86-27A7-404C-C35038160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>
                <a:latin typeface="Georgia" panose="02040502050405020303" pitchFamily="18" charset="0"/>
              </a:rPr>
              <a:t>‘A’ Digestor Provox Migration Project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148008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F4217-DA35-B700-AA9E-FFB8AE21F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>
                <a:latin typeface="Georgia" panose="02040502050405020303" pitchFamily="18" charset="0"/>
              </a:rPr>
              <a:t>‘A’ Digestor Provox Migration Project</a:t>
            </a:r>
            <a:endParaRPr lang="en-US" dirty="0"/>
          </a:p>
        </p:txBody>
      </p:sp>
      <p:pic>
        <p:nvPicPr>
          <p:cNvPr id="6" name="Content Placeholder 5" descr="A group of electronic devices&#10;&#10;Description automatically generated">
            <a:extLst>
              <a:ext uri="{FF2B5EF4-FFF2-40B4-BE49-F238E27FC236}">
                <a16:creationId xmlns:a16="http://schemas.microsoft.com/office/drawing/2014/main" id="{140B0E77-0B74-0B85-776F-24EB5751D8A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125" y="1827018"/>
            <a:ext cx="3074484" cy="4099312"/>
          </a:xfrm>
        </p:spPr>
      </p:pic>
      <p:pic>
        <p:nvPicPr>
          <p:cNvPr id="8" name="Content Placeholder 7" descr="A metal shelf with wires and wires&#10;&#10;Description automatically generated with medium confidence">
            <a:extLst>
              <a:ext uri="{FF2B5EF4-FFF2-40B4-BE49-F238E27FC236}">
                <a16:creationId xmlns:a16="http://schemas.microsoft.com/office/drawing/2014/main" id="{98F6D5B6-48E8-FE56-D2EF-5B8CEA100E4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156" y="1788049"/>
            <a:ext cx="3132938" cy="4177251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D816A01-F91F-5CF9-8D77-C56A2E9F2156}"/>
              </a:ext>
            </a:extLst>
          </p:cNvPr>
          <p:cNvSpPr txBox="1"/>
          <p:nvPr/>
        </p:nvSpPr>
        <p:spPr>
          <a:xfrm>
            <a:off x="1282522" y="1480272"/>
            <a:ext cx="21836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Georgia" panose="02040502050405020303" pitchFamily="18" charset="0"/>
              </a:rPr>
              <a:t>Provox controller (File 2)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199BF7-E870-F68E-6F56-EA0B11CFDF4A}"/>
              </a:ext>
            </a:extLst>
          </p:cNvPr>
          <p:cNvSpPr txBox="1"/>
          <p:nvPr/>
        </p:nvSpPr>
        <p:spPr>
          <a:xfrm>
            <a:off x="7255755" y="1480272"/>
            <a:ext cx="23839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Georgia" panose="02040502050405020303" pitchFamily="18" charset="0"/>
              </a:rPr>
              <a:t>Delta V M-Series Controller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275168C3-FF5C-C856-3921-DB49EEF0927F}"/>
              </a:ext>
            </a:extLst>
          </p:cNvPr>
          <p:cNvSpPr/>
          <p:nvPr/>
        </p:nvSpPr>
        <p:spPr>
          <a:xfrm>
            <a:off x="5335100" y="3526817"/>
            <a:ext cx="927652" cy="349857"/>
          </a:xfrm>
          <a:prstGeom prst="rightArrow">
            <a:avLst/>
          </a:prstGeom>
          <a:solidFill>
            <a:srgbClr val="EE3124"/>
          </a:solidFill>
          <a:ln>
            <a:solidFill>
              <a:srgbClr val="EE31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2996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7C9C3230-2532-E646-4705-3E470278244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8793195"/>
              </p:ext>
            </p:extLst>
          </p:nvPr>
        </p:nvGraphicFramePr>
        <p:xfrm>
          <a:off x="873148" y="1433077"/>
          <a:ext cx="9947251" cy="4458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695FBACE-02C4-9A69-3A3E-32AC22616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Georgia" panose="02040502050405020303" pitchFamily="18" charset="0"/>
              </a:rPr>
              <a:t>Benefits to the mill</a:t>
            </a:r>
          </a:p>
        </p:txBody>
      </p:sp>
    </p:spTree>
    <p:extLst>
      <p:ext uri="{BB962C8B-B14F-4D97-AF65-F5344CB8AC3E}">
        <p14:creationId xmlns:p14="http://schemas.microsoft.com/office/powerpoint/2010/main" val="27241419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300DA9D-59E6-42DF-41F9-999520583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4" y="682625"/>
            <a:ext cx="7802033" cy="44767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latin typeface="Georgia" panose="02040502050405020303" pitchFamily="18" charset="0"/>
              </a:rPr>
              <a:t>Supplementary – Workshops</a:t>
            </a:r>
          </a:p>
        </p:txBody>
      </p:sp>
      <p:pic>
        <p:nvPicPr>
          <p:cNvPr id="2" name="Content Placeholder 5" descr="A person holding a small yellow object&#10;&#10;Description automatically generated">
            <a:extLst>
              <a:ext uri="{FF2B5EF4-FFF2-40B4-BE49-F238E27FC236}">
                <a16:creationId xmlns:a16="http://schemas.microsoft.com/office/drawing/2014/main" id="{45480F0C-CE84-0052-19FC-9D3D06550A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28"/>
          <a:stretch/>
        </p:blipFill>
        <p:spPr>
          <a:xfrm>
            <a:off x="321734" y="1814552"/>
            <a:ext cx="3650139" cy="415008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4B4091-E632-6BE7-8920-8C9B6D4327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7317" y="3677147"/>
            <a:ext cx="4683962" cy="22724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60B0D4-A1B2-DB08-F732-144FF4B6C96E}"/>
              </a:ext>
            </a:extLst>
          </p:cNvPr>
          <p:cNvSpPr txBox="1"/>
          <p:nvPr/>
        </p:nvSpPr>
        <p:spPr>
          <a:xfrm>
            <a:off x="6908666" y="3369370"/>
            <a:ext cx="18149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Georgia" panose="02040502050405020303" pitchFamily="18" charset="0"/>
              </a:rPr>
              <a:t>Learning PLC Basics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F88F6C-28A8-2FD5-923C-34D094C3FA7A}"/>
              </a:ext>
            </a:extLst>
          </p:cNvPr>
          <p:cNvSpPr txBox="1"/>
          <p:nvPr/>
        </p:nvSpPr>
        <p:spPr>
          <a:xfrm>
            <a:off x="321734" y="1506775"/>
            <a:ext cx="29402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Georgia" panose="02040502050405020303" pitchFamily="18" charset="0"/>
              </a:rPr>
              <a:t>Learning to basics of wiring a relay</a:t>
            </a:r>
          </a:p>
        </p:txBody>
      </p:sp>
      <p:pic>
        <p:nvPicPr>
          <p:cNvPr id="8" name="Picture 7" descr="A desk with a computer and monitors&#10;&#10;Description automatically generated">
            <a:extLst>
              <a:ext uri="{FF2B5EF4-FFF2-40B4-BE49-F238E27FC236}">
                <a16:creationId xmlns:a16="http://schemas.microsoft.com/office/drawing/2014/main" id="{40CB83D4-02A0-7AD2-F5E1-CE8F8118DD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37"/>
          <a:stretch/>
        </p:blipFill>
        <p:spPr>
          <a:xfrm>
            <a:off x="4068234" y="1814552"/>
            <a:ext cx="2744071" cy="41350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7554B9-1A6D-E2DD-C16F-25F09B680B01}"/>
              </a:ext>
            </a:extLst>
          </p:cNvPr>
          <p:cNvSpPr txBox="1"/>
          <p:nvPr/>
        </p:nvSpPr>
        <p:spPr>
          <a:xfrm>
            <a:off x="4068234" y="1492361"/>
            <a:ext cx="22958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Georgia" panose="02040502050405020303" pitchFamily="18" charset="0"/>
              </a:rPr>
              <a:t>Delta-V and AMS Training</a:t>
            </a:r>
          </a:p>
        </p:txBody>
      </p:sp>
    </p:spTree>
    <p:extLst>
      <p:ext uri="{BB962C8B-B14F-4D97-AF65-F5344CB8AC3E}">
        <p14:creationId xmlns:p14="http://schemas.microsoft.com/office/powerpoint/2010/main" val="22920226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6A51063-CDED-0212-151E-EA20A04B2E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8976" y="2356295"/>
            <a:ext cx="4162486" cy="536534"/>
          </a:xfrm>
        </p:spPr>
        <p:txBody>
          <a:bodyPr/>
          <a:lstStyle/>
          <a:p>
            <a:r>
              <a:rPr lang="en-US" sz="3200" b="1" dirty="0">
                <a:latin typeface="Georgia" panose="02040502050405020303" pitchFamily="18" charset="0"/>
              </a:rPr>
              <a:t>THANK YOU!!</a:t>
            </a:r>
            <a:endParaRPr lang="en-US" sz="2800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573943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ED93FB-052C-778E-A2F3-EAC54F983D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BA51352-5179-DBFC-E33F-B4324B1B1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4" y="682625"/>
            <a:ext cx="7802033" cy="447675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latin typeface="Georgia" panose="02040502050405020303" pitchFamily="18" charset="0"/>
              </a:rPr>
              <a:t>Outline</a:t>
            </a:r>
          </a:p>
        </p:txBody>
      </p:sp>
      <p:graphicFrame>
        <p:nvGraphicFramePr>
          <p:cNvPr id="5" name="Content Placeholder 1">
            <a:extLst>
              <a:ext uri="{FF2B5EF4-FFF2-40B4-BE49-F238E27FC236}">
                <a16:creationId xmlns:a16="http://schemas.microsoft.com/office/drawing/2014/main" id="{DD1D424D-D735-66C4-847B-32199D7E401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5441868"/>
              </p:ext>
            </p:extLst>
          </p:nvPr>
        </p:nvGraphicFramePr>
        <p:xfrm>
          <a:off x="228600" y="1649413"/>
          <a:ext cx="11684000" cy="4475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794836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CF92A087-7B5D-9F8F-6CA5-9F8EFA0F63D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4805357"/>
              </p:ext>
            </p:extLst>
          </p:nvPr>
        </p:nvGraphicFramePr>
        <p:xfrm>
          <a:off x="254000" y="1522413"/>
          <a:ext cx="11684000" cy="4475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2CEFD090-E907-002C-86A9-C8FF10B14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Georgia" panose="02040502050405020303" pitchFamily="18" charset="0"/>
              </a:rPr>
              <a:t>Projects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4686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09CE4-7809-0C1C-0FD9-2F6B30469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4" y="682625"/>
            <a:ext cx="7802033" cy="447675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latin typeface="Georgia" panose="02040502050405020303" pitchFamily="18" charset="0"/>
              </a:rPr>
              <a:t>MCC/MCC Room Drawing Audits</a:t>
            </a:r>
            <a:endParaRPr lang="en-US" dirty="0">
              <a:latin typeface="Georgia" panose="02040502050405020303" pitchFamily="18" charset="0"/>
            </a:endParaRPr>
          </a:p>
        </p:txBody>
      </p:sp>
      <p:pic>
        <p:nvPicPr>
          <p:cNvPr id="12" name="Content Placeholder 11" descr="A hallway with many grey cabinets&#10;&#10;Description automatically generated with medium confidence">
            <a:extLst>
              <a:ext uri="{FF2B5EF4-FFF2-40B4-BE49-F238E27FC236}">
                <a16:creationId xmlns:a16="http://schemas.microsoft.com/office/drawing/2014/main" id="{BB90BAFC-FD85-B1CC-1071-FB9EAC1AC1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096" y="1649413"/>
            <a:ext cx="3356371" cy="44751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031F25-9316-6EDB-53A9-33E2BA07BE90}"/>
              </a:ext>
            </a:extLst>
          </p:cNvPr>
          <p:cNvSpPr txBox="1"/>
          <p:nvPr/>
        </p:nvSpPr>
        <p:spPr>
          <a:xfrm>
            <a:off x="5813589" y="3090800"/>
            <a:ext cx="4755514" cy="1336673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280035" indent="-280035" defTabSz="896112">
              <a:spcBef>
                <a:spcPts val="588"/>
              </a:spcBef>
              <a:buFont typeface="Arial" panose="020B0604020202020204" pitchFamily="34" charset="0"/>
              <a:buChar char="•"/>
            </a:pPr>
            <a:r>
              <a:rPr lang="en-US" sz="1764" kern="12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rPr>
              <a:t>Audit MCC/MCC Room layout</a:t>
            </a:r>
          </a:p>
          <a:p>
            <a:pPr marL="280035" indent="-280035" defTabSz="896112">
              <a:spcBef>
                <a:spcPts val="588"/>
              </a:spcBef>
              <a:buFont typeface="Arial" panose="020B0604020202020204" pitchFamily="34" charset="0"/>
              <a:buChar char="•"/>
            </a:pPr>
            <a:r>
              <a:rPr lang="en-US" sz="1764" kern="12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rPr>
              <a:t>Update asset list in each MCC/MCC Room</a:t>
            </a:r>
          </a:p>
          <a:p>
            <a:pPr marL="280035" indent="-280035" defTabSz="896112">
              <a:spcBef>
                <a:spcPts val="588"/>
              </a:spcBef>
              <a:buFont typeface="Arial" panose="020B0604020202020204" pitchFamily="34" charset="0"/>
              <a:buChar char="•"/>
            </a:pPr>
            <a:r>
              <a:rPr lang="en-US" sz="1764" kern="12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rPr>
              <a:t>Identify undocumented power cross-feed and create a cable block diagram</a:t>
            </a:r>
            <a:endParaRPr lang="en-US" dirty="0">
              <a:latin typeface="Georgia" panose="02040502050405020303" pitchFamily="18" charset="0"/>
              <a:ea typeface="Aptos" panose="020B00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C958B9-5BEC-D750-7053-9AC8B25F04F7}"/>
              </a:ext>
            </a:extLst>
          </p:cNvPr>
          <p:cNvSpPr txBox="1"/>
          <p:nvPr/>
        </p:nvSpPr>
        <p:spPr>
          <a:xfrm>
            <a:off x="5894782" y="2619562"/>
            <a:ext cx="1834127" cy="364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96112">
              <a:spcAft>
                <a:spcPts val="600"/>
              </a:spcAft>
            </a:pPr>
            <a:r>
              <a:rPr lang="en-US" sz="1764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rPr>
              <a:t>Scope of work</a:t>
            </a:r>
            <a:endParaRPr lang="en-US" b="1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21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F62F37-7C00-9813-B037-C2D6BB422E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D1E923E-298C-6C0C-7ECB-E42C10D3E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682626"/>
            <a:ext cx="8388928" cy="447675"/>
          </a:xfrm>
        </p:spPr>
        <p:txBody>
          <a:bodyPr/>
          <a:lstStyle/>
          <a:p>
            <a:r>
              <a:rPr lang="en-US" b="1" dirty="0">
                <a:latin typeface="Georgia" panose="02040502050405020303" pitchFamily="18" charset="0"/>
              </a:rPr>
              <a:t>MCC/MCC Room Drawing Audits - Methodology</a:t>
            </a:r>
          </a:p>
        </p:txBody>
      </p:sp>
      <p:graphicFrame>
        <p:nvGraphicFramePr>
          <p:cNvPr id="25" name="Diagram 24">
            <a:extLst>
              <a:ext uri="{FF2B5EF4-FFF2-40B4-BE49-F238E27FC236}">
                <a16:creationId xmlns:a16="http://schemas.microsoft.com/office/drawing/2014/main" id="{AB628F54-F4F4-CE9F-E30F-5BE0FA3BB1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50184616"/>
              </p:ext>
            </p:extLst>
          </p:nvPr>
        </p:nvGraphicFramePr>
        <p:xfrm>
          <a:off x="889736" y="1769458"/>
          <a:ext cx="9113004" cy="42337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037496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ueprint of a room&#10;&#10;Description automatically generated">
            <a:extLst>
              <a:ext uri="{FF2B5EF4-FFF2-40B4-BE49-F238E27FC236}">
                <a16:creationId xmlns:a16="http://schemas.microsoft.com/office/drawing/2014/main" id="{0A6D3E18-8203-DE5B-9845-BBDA033687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34" y="1226079"/>
            <a:ext cx="8063937" cy="523066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B8B96EF-3393-D9AD-22F1-E2561C4E8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Georgia" panose="02040502050405020303" pitchFamily="18" charset="0"/>
              </a:rPr>
              <a:t>MCC/MCC Room Drawing Audits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F82D1B-3887-9C79-B236-F13259ADA7A9}"/>
              </a:ext>
            </a:extLst>
          </p:cNvPr>
          <p:cNvSpPr txBox="1"/>
          <p:nvPr/>
        </p:nvSpPr>
        <p:spPr>
          <a:xfrm>
            <a:off x="8385671" y="2848001"/>
            <a:ext cx="3201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eorgia" panose="02040502050405020303" pitchFamily="18" charset="0"/>
              </a:rPr>
              <a:t>‘A’ KILN MCC ROOM AUDIT</a:t>
            </a:r>
          </a:p>
        </p:txBody>
      </p:sp>
    </p:spTree>
    <p:extLst>
      <p:ext uri="{BB962C8B-B14F-4D97-AF65-F5344CB8AC3E}">
        <p14:creationId xmlns:p14="http://schemas.microsoft.com/office/powerpoint/2010/main" val="547737359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A61F9CF-496D-294A-FFDE-374BDCE1E979}"/>
              </a:ext>
            </a:extLst>
          </p:cNvPr>
          <p:cNvSpPr/>
          <p:nvPr/>
        </p:nvSpPr>
        <p:spPr>
          <a:xfrm>
            <a:off x="6482461" y="1713265"/>
            <a:ext cx="5367129" cy="4226360"/>
          </a:xfrm>
          <a:prstGeom prst="rect">
            <a:avLst/>
          </a:prstGeom>
          <a:solidFill>
            <a:srgbClr val="EE312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12C897B-03A2-1BA9-F4C4-B986861FC802}"/>
              </a:ext>
            </a:extLst>
          </p:cNvPr>
          <p:cNvSpPr/>
          <p:nvPr/>
        </p:nvSpPr>
        <p:spPr>
          <a:xfrm>
            <a:off x="321734" y="1713264"/>
            <a:ext cx="5961955" cy="4226360"/>
          </a:xfrm>
          <a:prstGeom prst="rect">
            <a:avLst/>
          </a:prstGeom>
          <a:solidFill>
            <a:srgbClr val="EE312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Content Placeholder 4" descr="A diagram of a computer&#10;&#10;Description automatically generated">
            <a:extLst>
              <a:ext uri="{FF2B5EF4-FFF2-40B4-BE49-F238E27FC236}">
                <a16:creationId xmlns:a16="http://schemas.microsoft.com/office/drawing/2014/main" id="{0D8C9B74-AA37-E730-CBAF-8C720F7186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71" y="1778937"/>
            <a:ext cx="5831005" cy="4058458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05E4B24-A5FF-099E-3EEA-04058F1C9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Georgia" panose="02040502050405020303" pitchFamily="18" charset="0"/>
              </a:rPr>
              <a:t>CROSS FEED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0EC9E6-87E8-2215-E3B6-715063219B38}"/>
              </a:ext>
            </a:extLst>
          </p:cNvPr>
          <p:cNvSpPr txBox="1"/>
          <p:nvPr/>
        </p:nvSpPr>
        <p:spPr>
          <a:xfrm>
            <a:off x="321734" y="1407547"/>
            <a:ext cx="17267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Georgia" panose="02040502050405020303" pitchFamily="18" charset="0"/>
              </a:rPr>
              <a:t>Fiber line area</a:t>
            </a:r>
          </a:p>
        </p:txBody>
      </p:sp>
      <p:pic>
        <p:nvPicPr>
          <p:cNvPr id="10" name="Picture 9" descr="A diagram of a plant&#10;&#10;Description automatically generated">
            <a:extLst>
              <a:ext uri="{FF2B5EF4-FFF2-40B4-BE49-F238E27FC236}">
                <a16:creationId xmlns:a16="http://schemas.microsoft.com/office/drawing/2014/main" id="{A892C892-D93F-0477-9B26-6E070ED59B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876" y="1776872"/>
            <a:ext cx="5200153" cy="406052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3AFDA60-F439-7C83-3A82-C02A212EC896}"/>
              </a:ext>
            </a:extLst>
          </p:cNvPr>
          <p:cNvSpPr txBox="1"/>
          <p:nvPr/>
        </p:nvSpPr>
        <p:spPr>
          <a:xfrm>
            <a:off x="6482461" y="1374710"/>
            <a:ext cx="19704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Georgia" panose="02040502050405020303" pitchFamily="18" charset="0"/>
              </a:rPr>
              <a:t>Steam plant area</a:t>
            </a:r>
          </a:p>
        </p:txBody>
      </p:sp>
    </p:spTree>
    <p:extLst>
      <p:ext uri="{BB962C8B-B14F-4D97-AF65-F5344CB8AC3E}">
        <p14:creationId xmlns:p14="http://schemas.microsoft.com/office/powerpoint/2010/main" val="3290691216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-up of a box&#10;&#10;Description automatically generated">
            <a:extLst>
              <a:ext uri="{FF2B5EF4-FFF2-40B4-BE49-F238E27FC236}">
                <a16:creationId xmlns:a16="http://schemas.microsoft.com/office/drawing/2014/main" id="{CF138436-80B0-5540-D07A-C913729B63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581" y="1404938"/>
            <a:ext cx="3356371" cy="4475162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032D2F2-728D-12B1-544D-796F44251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Georgia" panose="02040502050405020303" pitchFamily="18" charset="0"/>
              </a:rPr>
              <a:t>CROSS FEED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9F0C02-30E4-189B-396F-33FB7E9A97C0}"/>
              </a:ext>
            </a:extLst>
          </p:cNvPr>
          <p:cNvSpPr txBox="1"/>
          <p:nvPr/>
        </p:nvSpPr>
        <p:spPr>
          <a:xfrm>
            <a:off x="349582" y="1518860"/>
            <a:ext cx="5810250" cy="386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Georgia" panose="02040502050405020303" pitchFamily="18" charset="0"/>
              </a:rPr>
              <a:t>Importance of documenting power cross-feeds locations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u="sng" dirty="0">
                <a:latin typeface="Georgia" panose="02040502050405020303" pitchFamily="18" charset="0"/>
              </a:rPr>
              <a:t>Safety:</a:t>
            </a:r>
            <a:r>
              <a:rPr lang="en-US" sz="1600" dirty="0">
                <a:latin typeface="Georgia" panose="02040502050405020303" pitchFamily="18" charset="0"/>
              </a:rPr>
              <a:t> Without proper documentation, it is easy to make mistakes during maintenance or emergency situations, which can lead to accidents or equipment damage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u="sng" dirty="0">
                <a:latin typeface="Georgia" panose="02040502050405020303" pitchFamily="18" charset="0"/>
              </a:rPr>
              <a:t>Lockout Planning</a:t>
            </a:r>
            <a:r>
              <a:rPr lang="en-US" sz="1600" dirty="0">
                <a:latin typeface="Georgia" panose="02040502050405020303" pitchFamily="18" charset="0"/>
              </a:rPr>
              <a:t>: Documenting cross-feed locations help in knowing the exact power sources and connections which helps in isolating specific equipment safely, reducing the risk of electrical hazards during maintenance.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dirty="0">
              <a:latin typeface="Georgia" panose="02040502050405020303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425060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3D1E09-847F-5B1F-BB2D-034FD2B65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4" y="682625"/>
            <a:ext cx="7802033" cy="447675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b="1" dirty="0">
                <a:effectLst/>
                <a:latin typeface="Georgia" panose="02040502050405020303" pitchFamily="18" charset="0"/>
              </a:rPr>
              <a:t>VFD migration (From Mitsubishi A560 – A860)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66BD9A-958C-238D-6D43-5AAD2A734D1D}"/>
              </a:ext>
            </a:extLst>
          </p:cNvPr>
          <p:cNvSpPr txBox="1"/>
          <p:nvPr/>
        </p:nvSpPr>
        <p:spPr>
          <a:xfrm>
            <a:off x="4328571" y="1951026"/>
            <a:ext cx="1940665" cy="3857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50976">
              <a:spcAft>
                <a:spcPts val="600"/>
              </a:spcAft>
            </a:pPr>
            <a:r>
              <a:rPr lang="en-US" sz="1872" b="1" kern="12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rPr>
              <a:t>Scope of work</a:t>
            </a:r>
            <a:endParaRPr lang="en-US" b="1" dirty="0">
              <a:latin typeface="Georgia" panose="02040502050405020303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1BAE73-9C2A-8811-3BCF-A3E106C8E192}"/>
              </a:ext>
            </a:extLst>
          </p:cNvPr>
          <p:cNvSpPr txBox="1"/>
          <p:nvPr/>
        </p:nvSpPr>
        <p:spPr>
          <a:xfrm>
            <a:off x="4328571" y="2459551"/>
            <a:ext cx="7409050" cy="2354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7180" indent="-297180" defTabSz="950976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72" kern="12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rPr>
              <a:t>Procure replacement VFD, option cards and pull-down resistor pack for 22-2624 and 26-1213. </a:t>
            </a:r>
          </a:p>
          <a:p>
            <a:pPr marL="297180" indent="-297180" defTabSz="950976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72" kern="1200" dirty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rPr>
              <a:t>Mark up the conversion package (A560 to A860) drawing using the wiring and schematic diagram of the existing drawing.</a:t>
            </a:r>
          </a:p>
          <a:p>
            <a:pPr marL="297180" indent="-297180" defTabSz="950976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72" dirty="0">
                <a:latin typeface="Georgia" panose="02040502050405020303" pitchFamily="18" charset="0"/>
                <a:ea typeface="Aptos" panose="020B0004020202020204" pitchFamily="34" charset="0"/>
              </a:rPr>
              <a:t>Remove Mitsubishi a560 from service and Install a860 in service</a:t>
            </a:r>
            <a:endParaRPr lang="en-US" sz="1800" dirty="0">
              <a:effectLst/>
              <a:latin typeface="Georgia" panose="02040502050405020303" pitchFamily="18" charset="0"/>
              <a:ea typeface="Aptos" panose="020B0004020202020204" pitchFamily="34" charset="0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00213"/>
            <a:ext cx="4475162" cy="447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9498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heme1">
  <a:themeElements>
    <a:clrScheme name="Custom 20">
      <a:dk1>
        <a:srgbClr val="000000"/>
      </a:dk1>
      <a:lt1>
        <a:srgbClr val="FFFFFF"/>
      </a:lt1>
      <a:dk2>
        <a:srgbClr val="7F7F7F"/>
      </a:dk2>
      <a:lt2>
        <a:srgbClr val="FFFFFF"/>
      </a:lt2>
      <a:accent1>
        <a:srgbClr val="DA291C"/>
      </a:accent1>
      <a:accent2>
        <a:srgbClr val="7F7F7F"/>
      </a:accent2>
      <a:accent3>
        <a:srgbClr val="BFBFBF"/>
      </a:accent3>
      <a:accent4>
        <a:srgbClr val="2A4F78"/>
      </a:accent4>
      <a:accent5>
        <a:srgbClr val="B6CDE6"/>
      </a:accent5>
      <a:accent6>
        <a:srgbClr val="5D8FC7"/>
      </a:accent6>
      <a:hlink>
        <a:srgbClr val="DA291C"/>
      </a:hlink>
      <a:folHlink>
        <a:srgbClr val="B2B2B2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9CEB4104-15E2-4128-BB84-9F1E7F695BA1}" vid="{BC5A67B9-2956-4317-B9B5-E148058AF682}"/>
    </a:ext>
  </a:extLst>
</a:theme>
</file>

<file path=ppt/theme/theme2.xml><?xml version="1.0" encoding="utf-8"?>
<a:theme xmlns:a="http://schemas.openxmlformats.org/drawingml/2006/main" name="Canfor_PPT_Template_2010">
  <a:themeElements>
    <a:clrScheme name="CANFOR">
      <a:dk1>
        <a:srgbClr val="000000"/>
      </a:dk1>
      <a:lt1>
        <a:srgbClr val="FFFFFF"/>
      </a:lt1>
      <a:dk2>
        <a:srgbClr val="7F7F7F"/>
      </a:dk2>
      <a:lt2>
        <a:srgbClr val="FFFFFF"/>
      </a:lt2>
      <a:accent1>
        <a:srgbClr val="F15C30"/>
      </a:accent1>
      <a:accent2>
        <a:srgbClr val="7F7F7F"/>
      </a:accent2>
      <a:accent3>
        <a:srgbClr val="BFBFBF"/>
      </a:accent3>
      <a:accent4>
        <a:srgbClr val="2A4F78"/>
      </a:accent4>
      <a:accent5>
        <a:srgbClr val="B6CDE6"/>
      </a:accent5>
      <a:accent6>
        <a:srgbClr val="5D8FC7"/>
      </a:accent6>
      <a:hlink>
        <a:srgbClr val="F15C30"/>
      </a:hlink>
      <a:folHlink>
        <a:srgbClr val="B2B2B2"/>
      </a:folHlink>
    </a:clrScheme>
    <a:fontScheme name="Canfor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anfor_PPT_Template_2010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nfor_PPT_Template_2010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nfor_PPT_Template_2010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nfor_PPT_Template_2010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nfor_PPT_Template_2010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nfor_PPT_Template_2010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nfor_PPT_Template_2010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ark Slide">
  <a:themeElements>
    <a:clrScheme name="Custom 20">
      <a:dk1>
        <a:srgbClr val="000000"/>
      </a:dk1>
      <a:lt1>
        <a:srgbClr val="FFFFFF"/>
      </a:lt1>
      <a:dk2>
        <a:srgbClr val="7F7F7F"/>
      </a:dk2>
      <a:lt2>
        <a:srgbClr val="FFFFFF"/>
      </a:lt2>
      <a:accent1>
        <a:srgbClr val="DA291C"/>
      </a:accent1>
      <a:accent2>
        <a:srgbClr val="7F7F7F"/>
      </a:accent2>
      <a:accent3>
        <a:srgbClr val="BFBFBF"/>
      </a:accent3>
      <a:accent4>
        <a:srgbClr val="2A4F78"/>
      </a:accent4>
      <a:accent5>
        <a:srgbClr val="B6CDE6"/>
      </a:accent5>
      <a:accent6>
        <a:srgbClr val="5D8FC7"/>
      </a:accent6>
      <a:hlink>
        <a:srgbClr val="DA291C"/>
      </a:hlink>
      <a:folHlink>
        <a:srgbClr val="B2B2B2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C03398BC-7C3E-4A89-B9A2-951EF1ECE005}">
  <we:reference id="wa200005566" version="3.0.0.2" store="en-US" storeType="OMEX"/>
  <we:alternateReferences>
    <we:reference id="wa200005566" version="3.0.0.2" store="wa200005566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22118</TotalTime>
  <Words>733</Words>
  <Application>Microsoft Office PowerPoint</Application>
  <PresentationFormat>Widescreen</PresentationFormat>
  <Paragraphs>115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Aptos</vt:lpstr>
      <vt:lpstr>Arial</vt:lpstr>
      <vt:lpstr>Arial Black</vt:lpstr>
      <vt:lpstr>DIN-Bold</vt:lpstr>
      <vt:lpstr>Georgia</vt:lpstr>
      <vt:lpstr>Symbol</vt:lpstr>
      <vt:lpstr>Wingdings</vt:lpstr>
      <vt:lpstr>Theme1</vt:lpstr>
      <vt:lpstr>Canfor_PPT_Template_2010</vt:lpstr>
      <vt:lpstr>Dark Slide</vt:lpstr>
      <vt:lpstr>   Electrical Engineer Co-op Presentation Northwood E&amp;I</vt:lpstr>
      <vt:lpstr>Outline</vt:lpstr>
      <vt:lpstr>Projects </vt:lpstr>
      <vt:lpstr>MCC/MCC Room Drawing Audits</vt:lpstr>
      <vt:lpstr>MCC/MCC Room Drawing Audits - Methodology</vt:lpstr>
      <vt:lpstr>MCC/MCC Room Drawing Audits</vt:lpstr>
      <vt:lpstr>CROSS FEED</vt:lpstr>
      <vt:lpstr>CROSS FEED</vt:lpstr>
      <vt:lpstr>VFD migration (From Mitsubishi A560 – A860) </vt:lpstr>
      <vt:lpstr>VFD migration (From Mitsubishi A560 – A860) </vt:lpstr>
      <vt:lpstr>VFD migration – Results </vt:lpstr>
      <vt:lpstr>‘A’ Digestor Provox Migration Project</vt:lpstr>
      <vt:lpstr>‘A’ Digestor Provox Migration Project</vt:lpstr>
      <vt:lpstr>‘A’ Digestor Provox Migration Project</vt:lpstr>
      <vt:lpstr>‘A’ Digestor Provox Migration Project</vt:lpstr>
      <vt:lpstr>‘A’ Digestor Provox Migration Project</vt:lpstr>
      <vt:lpstr>Benefits to the mill</vt:lpstr>
      <vt:lpstr>Supplementary – Workshops</vt:lpstr>
      <vt:lpstr>THANK YOU!!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Process Engineer Co-op Presentation Intercon Fiberline</dc:title>
  <dc:creator>Hildebrand, Nicholas</dc:creator>
  <cp:lastModifiedBy>Emelu, David</cp:lastModifiedBy>
  <cp:revision>78</cp:revision>
  <dcterms:created xsi:type="dcterms:W3CDTF">2024-03-05T22:18:05Z</dcterms:created>
  <dcterms:modified xsi:type="dcterms:W3CDTF">2024-08-01T18:04:16Z</dcterms:modified>
</cp:coreProperties>
</file>